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696" r:id="rId3"/>
    <p:sldMasterId id="2147483684" r:id="rId4"/>
    <p:sldMasterId id="2147483672" r:id="rId5"/>
    <p:sldMasterId id="2147483721" r:id="rId6"/>
  </p:sldMasterIdLst>
  <p:notesMasterIdLst>
    <p:notesMasterId r:id="rId24"/>
  </p:notesMasterIdLst>
  <p:handoutMasterIdLst>
    <p:handoutMasterId r:id="rId25"/>
  </p:handoutMasterIdLst>
  <p:sldIdLst>
    <p:sldId id="296" r:id="rId7"/>
    <p:sldId id="295" r:id="rId8"/>
    <p:sldId id="261" r:id="rId9"/>
    <p:sldId id="297" r:id="rId10"/>
    <p:sldId id="298" r:id="rId11"/>
    <p:sldId id="264" r:id="rId12"/>
    <p:sldId id="272" r:id="rId13"/>
    <p:sldId id="284" r:id="rId14"/>
    <p:sldId id="286" r:id="rId15"/>
    <p:sldId id="273" r:id="rId16"/>
    <p:sldId id="299" r:id="rId17"/>
    <p:sldId id="300" r:id="rId18"/>
    <p:sldId id="301" r:id="rId19"/>
    <p:sldId id="292" r:id="rId20"/>
    <p:sldId id="293" r:id="rId21"/>
    <p:sldId id="294" r:id="rId22"/>
    <p:sldId id="30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60"/>
  </p:normalViewPr>
  <p:slideViewPr>
    <p:cSldViewPr>
      <p:cViewPr varScale="1">
        <p:scale>
          <a:sx n="105" d="100"/>
          <a:sy n="105" d="100"/>
        </p:scale>
        <p:origin x="197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91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134348-B250-42DD-A01E-A45779DFE6E9}" type="datetimeFigureOut">
              <a:rPr lang="en-NZ" smtClean="0"/>
              <a:t>19/12/2023</a:t>
            </a:fld>
            <a:endParaRPr lang="en-NZ"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B5B940-EF34-479E-B5D3-379AD43188F0}" type="slidenum">
              <a:rPr lang="en-NZ" smtClean="0"/>
              <a:t>‹#›</a:t>
            </a:fld>
            <a:endParaRPr lang="en-NZ" dirty="0"/>
          </a:p>
        </p:txBody>
      </p:sp>
    </p:spTree>
    <p:extLst>
      <p:ext uri="{BB962C8B-B14F-4D97-AF65-F5344CB8AC3E}">
        <p14:creationId xmlns:p14="http://schemas.microsoft.com/office/powerpoint/2010/main" val="871004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391D0D-9B88-4626-BC02-E4FD735B8ACB}" type="datetimeFigureOut">
              <a:rPr lang="en-NZ" smtClean="0"/>
              <a:t>19/12/2023</a:t>
            </a:fld>
            <a:endParaRPr lang="en-NZ"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30794A-6949-4BE1-9F94-1D4AF3C4DA55}" type="slidenum">
              <a:rPr lang="en-NZ" smtClean="0"/>
              <a:t>‹#›</a:t>
            </a:fld>
            <a:endParaRPr lang="en-NZ" dirty="0"/>
          </a:p>
        </p:txBody>
      </p:sp>
    </p:spTree>
    <p:extLst>
      <p:ext uri="{BB962C8B-B14F-4D97-AF65-F5344CB8AC3E}">
        <p14:creationId xmlns:p14="http://schemas.microsoft.com/office/powerpoint/2010/main" val="628547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814688" indent="-312461" eaLnBrk="0" hangingPunct="0">
              <a:spcBef>
                <a:spcPct val="30000"/>
              </a:spcBef>
              <a:defRPr sz="1200">
                <a:solidFill>
                  <a:schemeClr val="tx1"/>
                </a:solidFill>
                <a:latin typeface="Calibri" pitchFamily="34" charset="0"/>
              </a:defRPr>
            </a:lvl2pPr>
            <a:lvl3pPr marL="1253114" indent="-250296" eaLnBrk="0" hangingPunct="0">
              <a:spcBef>
                <a:spcPct val="30000"/>
              </a:spcBef>
              <a:defRPr sz="1200">
                <a:solidFill>
                  <a:schemeClr val="tx1"/>
                </a:solidFill>
                <a:latin typeface="Calibri" pitchFamily="34" charset="0"/>
              </a:defRPr>
            </a:lvl3pPr>
            <a:lvl4pPr marL="1755341" indent="-250296" eaLnBrk="0" hangingPunct="0">
              <a:spcBef>
                <a:spcPct val="30000"/>
              </a:spcBef>
              <a:defRPr sz="1200">
                <a:solidFill>
                  <a:schemeClr val="tx1"/>
                </a:solidFill>
                <a:latin typeface="Calibri" pitchFamily="34" charset="0"/>
              </a:defRPr>
            </a:lvl4pPr>
            <a:lvl5pPr marL="2257568" indent="-250296" eaLnBrk="0" hangingPunct="0">
              <a:spcBef>
                <a:spcPct val="30000"/>
              </a:spcBef>
              <a:defRPr sz="1200">
                <a:solidFill>
                  <a:schemeClr val="tx1"/>
                </a:solidFill>
                <a:latin typeface="Calibri" pitchFamily="34" charset="0"/>
              </a:defRPr>
            </a:lvl5pPr>
            <a:lvl6pPr marL="2728712" indent="-250296" defTabSz="471145" eaLnBrk="0" fontAlgn="base" hangingPunct="0">
              <a:spcBef>
                <a:spcPct val="30000"/>
              </a:spcBef>
              <a:spcAft>
                <a:spcPct val="0"/>
              </a:spcAft>
              <a:defRPr sz="1200">
                <a:solidFill>
                  <a:schemeClr val="tx1"/>
                </a:solidFill>
                <a:latin typeface="Calibri" pitchFamily="34" charset="0"/>
              </a:defRPr>
            </a:lvl6pPr>
            <a:lvl7pPr marL="3199857" indent="-250296" defTabSz="471145" eaLnBrk="0" fontAlgn="base" hangingPunct="0">
              <a:spcBef>
                <a:spcPct val="30000"/>
              </a:spcBef>
              <a:spcAft>
                <a:spcPct val="0"/>
              </a:spcAft>
              <a:defRPr sz="1200">
                <a:solidFill>
                  <a:schemeClr val="tx1"/>
                </a:solidFill>
                <a:latin typeface="Calibri" pitchFamily="34" charset="0"/>
              </a:defRPr>
            </a:lvl7pPr>
            <a:lvl8pPr marL="3671002" indent="-250296" defTabSz="471145" eaLnBrk="0" fontAlgn="base" hangingPunct="0">
              <a:spcBef>
                <a:spcPct val="30000"/>
              </a:spcBef>
              <a:spcAft>
                <a:spcPct val="0"/>
              </a:spcAft>
              <a:defRPr sz="1200">
                <a:solidFill>
                  <a:schemeClr val="tx1"/>
                </a:solidFill>
                <a:latin typeface="Calibri" pitchFamily="34" charset="0"/>
              </a:defRPr>
            </a:lvl8pPr>
            <a:lvl9pPr marL="4142146" indent="-250296" defTabSz="47114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1408D24-DC44-4E89-88A6-A43EA498843A}" type="slidenum">
              <a:rPr lang="en-NZ" altLang="en-US" sz="1300"/>
              <a:pPr eaLnBrk="1" hangingPunct="1">
                <a:spcBef>
                  <a:spcPct val="0"/>
                </a:spcBef>
              </a:pPr>
              <a:t>1</a:t>
            </a:fld>
            <a:endParaRPr lang="en-NZ" altLang="en-US" sz="1300" dirty="0"/>
          </a:p>
        </p:txBody>
      </p:sp>
    </p:spTree>
    <p:extLst>
      <p:ext uri="{BB962C8B-B14F-4D97-AF65-F5344CB8AC3E}">
        <p14:creationId xmlns:p14="http://schemas.microsoft.com/office/powerpoint/2010/main" val="4230090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90575" indent="-303213" eaLnBrk="0" hangingPunct="0">
              <a:spcBef>
                <a:spcPct val="30000"/>
              </a:spcBef>
              <a:defRPr sz="1200">
                <a:solidFill>
                  <a:schemeClr val="tx1"/>
                </a:solidFill>
                <a:latin typeface="Calibri" pitchFamily="34" charset="0"/>
              </a:defRPr>
            </a:lvl2pPr>
            <a:lvl3pPr marL="1216025" indent="-242888" eaLnBrk="0" hangingPunct="0">
              <a:spcBef>
                <a:spcPct val="30000"/>
              </a:spcBef>
              <a:defRPr sz="1200">
                <a:solidFill>
                  <a:schemeClr val="tx1"/>
                </a:solidFill>
                <a:latin typeface="Calibri" pitchFamily="34" charset="0"/>
              </a:defRPr>
            </a:lvl3pPr>
            <a:lvl4pPr marL="1703388" indent="-242888" eaLnBrk="0" hangingPunct="0">
              <a:spcBef>
                <a:spcPct val="30000"/>
              </a:spcBef>
              <a:defRPr sz="1200">
                <a:solidFill>
                  <a:schemeClr val="tx1"/>
                </a:solidFill>
                <a:latin typeface="Calibri" pitchFamily="34" charset="0"/>
              </a:defRPr>
            </a:lvl4pPr>
            <a:lvl5pPr marL="2190750" indent="-242888" eaLnBrk="0" hangingPunct="0">
              <a:spcBef>
                <a:spcPct val="30000"/>
              </a:spcBef>
              <a:defRPr sz="1200">
                <a:solidFill>
                  <a:schemeClr val="tx1"/>
                </a:solidFill>
                <a:latin typeface="Calibri" pitchFamily="34" charset="0"/>
              </a:defRPr>
            </a:lvl5pPr>
            <a:lvl6pPr marL="2647950" indent="-242888" defTabSz="457200" eaLnBrk="0" fontAlgn="base" hangingPunct="0">
              <a:spcBef>
                <a:spcPct val="30000"/>
              </a:spcBef>
              <a:spcAft>
                <a:spcPct val="0"/>
              </a:spcAft>
              <a:defRPr sz="1200">
                <a:solidFill>
                  <a:schemeClr val="tx1"/>
                </a:solidFill>
                <a:latin typeface="Calibri" pitchFamily="34" charset="0"/>
              </a:defRPr>
            </a:lvl6pPr>
            <a:lvl7pPr marL="3105150" indent="-242888" defTabSz="457200" eaLnBrk="0" fontAlgn="base" hangingPunct="0">
              <a:spcBef>
                <a:spcPct val="30000"/>
              </a:spcBef>
              <a:spcAft>
                <a:spcPct val="0"/>
              </a:spcAft>
              <a:defRPr sz="1200">
                <a:solidFill>
                  <a:schemeClr val="tx1"/>
                </a:solidFill>
                <a:latin typeface="Calibri" pitchFamily="34" charset="0"/>
              </a:defRPr>
            </a:lvl7pPr>
            <a:lvl8pPr marL="3562350" indent="-242888" defTabSz="457200" eaLnBrk="0" fontAlgn="base" hangingPunct="0">
              <a:spcBef>
                <a:spcPct val="30000"/>
              </a:spcBef>
              <a:spcAft>
                <a:spcPct val="0"/>
              </a:spcAft>
              <a:defRPr sz="1200">
                <a:solidFill>
                  <a:schemeClr val="tx1"/>
                </a:solidFill>
                <a:latin typeface="Calibri" pitchFamily="34" charset="0"/>
              </a:defRPr>
            </a:lvl8pPr>
            <a:lvl9pPr marL="4019550" indent="-242888"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DA320F9-7BCC-4CAF-ADF8-A52826B998AA}" type="slidenum">
              <a:rPr lang="en-NZ" altLang="en-US" sz="1300" smtClean="0"/>
              <a:pPr eaLnBrk="1" hangingPunct="1">
                <a:spcBef>
                  <a:spcPct val="0"/>
                </a:spcBef>
              </a:pPr>
              <a:t>10</a:t>
            </a:fld>
            <a:endParaRPr lang="en-NZ" altLang="en-US" sz="13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mi-NZ"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90575" indent="-303213" eaLnBrk="0" hangingPunct="0">
              <a:spcBef>
                <a:spcPct val="30000"/>
              </a:spcBef>
              <a:defRPr sz="1200">
                <a:solidFill>
                  <a:schemeClr val="tx1"/>
                </a:solidFill>
                <a:latin typeface="Calibri" pitchFamily="34" charset="0"/>
              </a:defRPr>
            </a:lvl2pPr>
            <a:lvl3pPr marL="1216025" indent="-242888" eaLnBrk="0" hangingPunct="0">
              <a:spcBef>
                <a:spcPct val="30000"/>
              </a:spcBef>
              <a:defRPr sz="1200">
                <a:solidFill>
                  <a:schemeClr val="tx1"/>
                </a:solidFill>
                <a:latin typeface="Calibri" pitchFamily="34" charset="0"/>
              </a:defRPr>
            </a:lvl3pPr>
            <a:lvl4pPr marL="1703388" indent="-242888" eaLnBrk="0" hangingPunct="0">
              <a:spcBef>
                <a:spcPct val="30000"/>
              </a:spcBef>
              <a:defRPr sz="1200">
                <a:solidFill>
                  <a:schemeClr val="tx1"/>
                </a:solidFill>
                <a:latin typeface="Calibri" pitchFamily="34" charset="0"/>
              </a:defRPr>
            </a:lvl4pPr>
            <a:lvl5pPr marL="2190750" indent="-242888" eaLnBrk="0" hangingPunct="0">
              <a:spcBef>
                <a:spcPct val="30000"/>
              </a:spcBef>
              <a:defRPr sz="1200">
                <a:solidFill>
                  <a:schemeClr val="tx1"/>
                </a:solidFill>
                <a:latin typeface="Calibri" pitchFamily="34" charset="0"/>
              </a:defRPr>
            </a:lvl5pPr>
            <a:lvl6pPr marL="2647950" indent="-242888" defTabSz="457200" eaLnBrk="0" fontAlgn="base" hangingPunct="0">
              <a:spcBef>
                <a:spcPct val="30000"/>
              </a:spcBef>
              <a:spcAft>
                <a:spcPct val="0"/>
              </a:spcAft>
              <a:defRPr sz="1200">
                <a:solidFill>
                  <a:schemeClr val="tx1"/>
                </a:solidFill>
                <a:latin typeface="Calibri" pitchFamily="34" charset="0"/>
              </a:defRPr>
            </a:lvl6pPr>
            <a:lvl7pPr marL="3105150" indent="-242888" defTabSz="457200" eaLnBrk="0" fontAlgn="base" hangingPunct="0">
              <a:spcBef>
                <a:spcPct val="30000"/>
              </a:spcBef>
              <a:spcAft>
                <a:spcPct val="0"/>
              </a:spcAft>
              <a:defRPr sz="1200">
                <a:solidFill>
                  <a:schemeClr val="tx1"/>
                </a:solidFill>
                <a:latin typeface="Calibri" pitchFamily="34" charset="0"/>
              </a:defRPr>
            </a:lvl7pPr>
            <a:lvl8pPr marL="3562350" indent="-242888" defTabSz="457200" eaLnBrk="0" fontAlgn="base" hangingPunct="0">
              <a:spcBef>
                <a:spcPct val="30000"/>
              </a:spcBef>
              <a:spcAft>
                <a:spcPct val="0"/>
              </a:spcAft>
              <a:defRPr sz="1200">
                <a:solidFill>
                  <a:schemeClr val="tx1"/>
                </a:solidFill>
                <a:latin typeface="Calibri" pitchFamily="34" charset="0"/>
              </a:defRPr>
            </a:lvl8pPr>
            <a:lvl9pPr marL="4019550" indent="-242888"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DA320F9-7BCC-4CAF-ADF8-A52826B998AA}" type="slidenum">
              <a:rPr lang="en-NZ" altLang="en-US" sz="1300" smtClean="0"/>
              <a:pPr eaLnBrk="1" hangingPunct="1">
                <a:spcBef>
                  <a:spcPct val="0"/>
                </a:spcBef>
              </a:pPr>
              <a:t>11</a:t>
            </a:fld>
            <a:endParaRPr lang="en-NZ" altLang="en-US" sz="1300" dirty="0"/>
          </a:p>
        </p:txBody>
      </p:sp>
    </p:spTree>
    <p:extLst>
      <p:ext uri="{BB962C8B-B14F-4D97-AF65-F5344CB8AC3E}">
        <p14:creationId xmlns:p14="http://schemas.microsoft.com/office/powerpoint/2010/main" val="38188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AutoNum type="arabicPeriod"/>
            </a:pPr>
            <a:endParaRPr lang="mi-NZ" altLang="en-US" dirty="0"/>
          </a:p>
          <a:p>
            <a:pPr marL="228600" indent="-228600" defTabSz="72000" eaLnBrk="1" hangingPunct="1">
              <a:spcBef>
                <a:spcPct val="0"/>
              </a:spcBef>
              <a:buAutoNum type="arabicPeriod"/>
            </a:pPr>
            <a:endParaRPr lang="en-US" altLang="en-US" dirty="0"/>
          </a:p>
          <a:p>
            <a:pPr marL="228600" indent="-228600" defTabSz="72000" eaLnBrk="1" hangingPunct="1">
              <a:spcBef>
                <a:spcPct val="0"/>
              </a:spcBef>
              <a:buAutoNum type="arabicPeriod"/>
            </a:pPr>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90575" indent="-303213" eaLnBrk="0" hangingPunct="0">
              <a:spcBef>
                <a:spcPct val="30000"/>
              </a:spcBef>
              <a:defRPr sz="1200">
                <a:solidFill>
                  <a:schemeClr val="tx1"/>
                </a:solidFill>
                <a:latin typeface="Calibri" pitchFamily="34" charset="0"/>
              </a:defRPr>
            </a:lvl2pPr>
            <a:lvl3pPr marL="1216025" indent="-242888" eaLnBrk="0" hangingPunct="0">
              <a:spcBef>
                <a:spcPct val="30000"/>
              </a:spcBef>
              <a:defRPr sz="1200">
                <a:solidFill>
                  <a:schemeClr val="tx1"/>
                </a:solidFill>
                <a:latin typeface="Calibri" pitchFamily="34" charset="0"/>
              </a:defRPr>
            </a:lvl3pPr>
            <a:lvl4pPr marL="1703388" indent="-242888" eaLnBrk="0" hangingPunct="0">
              <a:spcBef>
                <a:spcPct val="30000"/>
              </a:spcBef>
              <a:defRPr sz="1200">
                <a:solidFill>
                  <a:schemeClr val="tx1"/>
                </a:solidFill>
                <a:latin typeface="Calibri" pitchFamily="34" charset="0"/>
              </a:defRPr>
            </a:lvl4pPr>
            <a:lvl5pPr marL="2190750" indent="-242888" eaLnBrk="0" hangingPunct="0">
              <a:spcBef>
                <a:spcPct val="30000"/>
              </a:spcBef>
              <a:defRPr sz="1200">
                <a:solidFill>
                  <a:schemeClr val="tx1"/>
                </a:solidFill>
                <a:latin typeface="Calibri" pitchFamily="34" charset="0"/>
              </a:defRPr>
            </a:lvl5pPr>
            <a:lvl6pPr marL="2647950" indent="-242888" defTabSz="457200" eaLnBrk="0" fontAlgn="base" hangingPunct="0">
              <a:spcBef>
                <a:spcPct val="30000"/>
              </a:spcBef>
              <a:spcAft>
                <a:spcPct val="0"/>
              </a:spcAft>
              <a:defRPr sz="1200">
                <a:solidFill>
                  <a:schemeClr val="tx1"/>
                </a:solidFill>
                <a:latin typeface="Calibri" pitchFamily="34" charset="0"/>
              </a:defRPr>
            </a:lvl6pPr>
            <a:lvl7pPr marL="3105150" indent="-242888" defTabSz="457200" eaLnBrk="0" fontAlgn="base" hangingPunct="0">
              <a:spcBef>
                <a:spcPct val="30000"/>
              </a:spcBef>
              <a:spcAft>
                <a:spcPct val="0"/>
              </a:spcAft>
              <a:defRPr sz="1200">
                <a:solidFill>
                  <a:schemeClr val="tx1"/>
                </a:solidFill>
                <a:latin typeface="Calibri" pitchFamily="34" charset="0"/>
              </a:defRPr>
            </a:lvl7pPr>
            <a:lvl8pPr marL="3562350" indent="-242888" defTabSz="457200" eaLnBrk="0" fontAlgn="base" hangingPunct="0">
              <a:spcBef>
                <a:spcPct val="30000"/>
              </a:spcBef>
              <a:spcAft>
                <a:spcPct val="0"/>
              </a:spcAft>
              <a:defRPr sz="1200">
                <a:solidFill>
                  <a:schemeClr val="tx1"/>
                </a:solidFill>
                <a:latin typeface="Calibri" pitchFamily="34" charset="0"/>
              </a:defRPr>
            </a:lvl8pPr>
            <a:lvl9pPr marL="4019550" indent="-242888"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DA320F9-7BCC-4CAF-ADF8-A52826B998AA}" type="slidenum">
              <a:rPr lang="en-NZ" altLang="en-US" sz="1300" smtClean="0"/>
              <a:pPr eaLnBrk="1" hangingPunct="1">
                <a:spcBef>
                  <a:spcPct val="0"/>
                </a:spcBef>
              </a:pPr>
              <a:t>12</a:t>
            </a:fld>
            <a:endParaRPr lang="en-NZ" altLang="en-US" sz="1300" dirty="0"/>
          </a:p>
        </p:txBody>
      </p:sp>
    </p:spTree>
    <p:extLst>
      <p:ext uri="{BB962C8B-B14F-4D97-AF65-F5344CB8AC3E}">
        <p14:creationId xmlns:p14="http://schemas.microsoft.com/office/powerpoint/2010/main" val="1527517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90575" indent="-303213" eaLnBrk="0" hangingPunct="0">
              <a:spcBef>
                <a:spcPct val="30000"/>
              </a:spcBef>
              <a:defRPr sz="1200">
                <a:solidFill>
                  <a:schemeClr val="tx1"/>
                </a:solidFill>
                <a:latin typeface="Calibri" pitchFamily="34" charset="0"/>
              </a:defRPr>
            </a:lvl2pPr>
            <a:lvl3pPr marL="1216025" indent="-242888" eaLnBrk="0" hangingPunct="0">
              <a:spcBef>
                <a:spcPct val="30000"/>
              </a:spcBef>
              <a:defRPr sz="1200">
                <a:solidFill>
                  <a:schemeClr val="tx1"/>
                </a:solidFill>
                <a:latin typeface="Calibri" pitchFamily="34" charset="0"/>
              </a:defRPr>
            </a:lvl3pPr>
            <a:lvl4pPr marL="1703388" indent="-242888" eaLnBrk="0" hangingPunct="0">
              <a:spcBef>
                <a:spcPct val="30000"/>
              </a:spcBef>
              <a:defRPr sz="1200">
                <a:solidFill>
                  <a:schemeClr val="tx1"/>
                </a:solidFill>
                <a:latin typeface="Calibri" pitchFamily="34" charset="0"/>
              </a:defRPr>
            </a:lvl4pPr>
            <a:lvl5pPr marL="2190750" indent="-242888" eaLnBrk="0" hangingPunct="0">
              <a:spcBef>
                <a:spcPct val="30000"/>
              </a:spcBef>
              <a:defRPr sz="1200">
                <a:solidFill>
                  <a:schemeClr val="tx1"/>
                </a:solidFill>
                <a:latin typeface="Calibri" pitchFamily="34" charset="0"/>
              </a:defRPr>
            </a:lvl5pPr>
            <a:lvl6pPr marL="2647950" indent="-242888" defTabSz="457200" eaLnBrk="0" fontAlgn="base" hangingPunct="0">
              <a:spcBef>
                <a:spcPct val="30000"/>
              </a:spcBef>
              <a:spcAft>
                <a:spcPct val="0"/>
              </a:spcAft>
              <a:defRPr sz="1200">
                <a:solidFill>
                  <a:schemeClr val="tx1"/>
                </a:solidFill>
                <a:latin typeface="Calibri" pitchFamily="34" charset="0"/>
              </a:defRPr>
            </a:lvl6pPr>
            <a:lvl7pPr marL="3105150" indent="-242888" defTabSz="457200" eaLnBrk="0" fontAlgn="base" hangingPunct="0">
              <a:spcBef>
                <a:spcPct val="30000"/>
              </a:spcBef>
              <a:spcAft>
                <a:spcPct val="0"/>
              </a:spcAft>
              <a:defRPr sz="1200">
                <a:solidFill>
                  <a:schemeClr val="tx1"/>
                </a:solidFill>
                <a:latin typeface="Calibri" pitchFamily="34" charset="0"/>
              </a:defRPr>
            </a:lvl7pPr>
            <a:lvl8pPr marL="3562350" indent="-242888" defTabSz="457200" eaLnBrk="0" fontAlgn="base" hangingPunct="0">
              <a:spcBef>
                <a:spcPct val="30000"/>
              </a:spcBef>
              <a:spcAft>
                <a:spcPct val="0"/>
              </a:spcAft>
              <a:defRPr sz="1200">
                <a:solidFill>
                  <a:schemeClr val="tx1"/>
                </a:solidFill>
                <a:latin typeface="Calibri" pitchFamily="34" charset="0"/>
              </a:defRPr>
            </a:lvl8pPr>
            <a:lvl9pPr marL="4019550" indent="-242888"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DA320F9-7BCC-4CAF-ADF8-A52826B998AA}" type="slidenum">
              <a:rPr lang="en-NZ" altLang="en-US" sz="1300" smtClean="0"/>
              <a:pPr eaLnBrk="1" hangingPunct="1">
                <a:spcBef>
                  <a:spcPct val="0"/>
                </a:spcBef>
              </a:pPr>
              <a:t>13</a:t>
            </a:fld>
            <a:endParaRPr lang="en-NZ" altLang="en-US" sz="1300" dirty="0"/>
          </a:p>
        </p:txBody>
      </p:sp>
    </p:spTree>
    <p:extLst>
      <p:ext uri="{BB962C8B-B14F-4D97-AF65-F5344CB8AC3E}">
        <p14:creationId xmlns:p14="http://schemas.microsoft.com/office/powerpoint/2010/main" val="1025354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6750AAF-C92E-42BA-8997-9E3F3315C38A}" type="slidenum">
              <a:rPr lang="en-NZ" altLang="en-US" sz="1300" smtClean="0"/>
              <a:pPr eaLnBrk="1" hangingPunct="1">
                <a:spcBef>
                  <a:spcPct val="0"/>
                </a:spcBef>
              </a:pPr>
              <a:t>14</a:t>
            </a:fld>
            <a:endParaRPr lang="en-NZ" altLang="en-US" sz="13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mi-NZ" altLang="en-US" dirty="0"/>
              <a:t>Example of impact Missionaries had across the Pacific</a:t>
            </a:r>
            <a:endParaRPr lang="en-NZ"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6750AAF-C92E-42BA-8997-9E3F3315C38A}" type="slidenum">
              <a:rPr lang="en-NZ" altLang="en-US" sz="1300" smtClean="0"/>
              <a:pPr eaLnBrk="1" hangingPunct="1">
                <a:spcBef>
                  <a:spcPct val="0"/>
                </a:spcBef>
              </a:pPr>
              <a:t>15</a:t>
            </a:fld>
            <a:endParaRPr lang="en-NZ" altLang="en-US" sz="13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4683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6750AAF-C92E-42BA-8997-9E3F3315C38A}" type="slidenum">
              <a:rPr lang="en-NZ" altLang="en-US" sz="1300" smtClean="0"/>
              <a:pPr eaLnBrk="1" hangingPunct="1">
                <a:spcBef>
                  <a:spcPct val="0"/>
                </a:spcBef>
              </a:pPr>
              <a:t>16</a:t>
            </a:fld>
            <a:endParaRPr lang="en-NZ" altLang="en-US" sz="13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90575" indent="-303213" eaLnBrk="0" hangingPunct="0">
              <a:spcBef>
                <a:spcPct val="30000"/>
              </a:spcBef>
              <a:defRPr sz="1200">
                <a:solidFill>
                  <a:schemeClr val="tx1"/>
                </a:solidFill>
                <a:latin typeface="Calibri" pitchFamily="34" charset="0"/>
              </a:defRPr>
            </a:lvl2pPr>
            <a:lvl3pPr marL="1216025" indent="-242888" eaLnBrk="0" hangingPunct="0">
              <a:spcBef>
                <a:spcPct val="30000"/>
              </a:spcBef>
              <a:defRPr sz="1200">
                <a:solidFill>
                  <a:schemeClr val="tx1"/>
                </a:solidFill>
                <a:latin typeface="Calibri" pitchFamily="34" charset="0"/>
              </a:defRPr>
            </a:lvl3pPr>
            <a:lvl4pPr marL="1703388" indent="-242888" eaLnBrk="0" hangingPunct="0">
              <a:spcBef>
                <a:spcPct val="30000"/>
              </a:spcBef>
              <a:defRPr sz="1200">
                <a:solidFill>
                  <a:schemeClr val="tx1"/>
                </a:solidFill>
                <a:latin typeface="Calibri" pitchFamily="34" charset="0"/>
              </a:defRPr>
            </a:lvl4pPr>
            <a:lvl5pPr marL="2190750" indent="-242888" eaLnBrk="0" hangingPunct="0">
              <a:spcBef>
                <a:spcPct val="30000"/>
              </a:spcBef>
              <a:defRPr sz="1200">
                <a:solidFill>
                  <a:schemeClr val="tx1"/>
                </a:solidFill>
                <a:latin typeface="Calibri" pitchFamily="34" charset="0"/>
              </a:defRPr>
            </a:lvl5pPr>
            <a:lvl6pPr marL="2647950" indent="-242888" defTabSz="457200" eaLnBrk="0" fontAlgn="base" hangingPunct="0">
              <a:spcBef>
                <a:spcPct val="30000"/>
              </a:spcBef>
              <a:spcAft>
                <a:spcPct val="0"/>
              </a:spcAft>
              <a:defRPr sz="1200">
                <a:solidFill>
                  <a:schemeClr val="tx1"/>
                </a:solidFill>
                <a:latin typeface="Calibri" pitchFamily="34" charset="0"/>
              </a:defRPr>
            </a:lvl6pPr>
            <a:lvl7pPr marL="3105150" indent="-242888" defTabSz="457200" eaLnBrk="0" fontAlgn="base" hangingPunct="0">
              <a:spcBef>
                <a:spcPct val="30000"/>
              </a:spcBef>
              <a:spcAft>
                <a:spcPct val="0"/>
              </a:spcAft>
              <a:defRPr sz="1200">
                <a:solidFill>
                  <a:schemeClr val="tx1"/>
                </a:solidFill>
                <a:latin typeface="Calibri" pitchFamily="34" charset="0"/>
              </a:defRPr>
            </a:lvl7pPr>
            <a:lvl8pPr marL="3562350" indent="-242888" defTabSz="457200" eaLnBrk="0" fontAlgn="base" hangingPunct="0">
              <a:spcBef>
                <a:spcPct val="30000"/>
              </a:spcBef>
              <a:spcAft>
                <a:spcPct val="0"/>
              </a:spcAft>
              <a:defRPr sz="1200">
                <a:solidFill>
                  <a:schemeClr val="tx1"/>
                </a:solidFill>
                <a:latin typeface="Calibri" pitchFamily="34" charset="0"/>
              </a:defRPr>
            </a:lvl8pPr>
            <a:lvl9pPr marL="4019550" indent="-242888"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DA320F9-7BCC-4CAF-ADF8-A52826B998AA}" type="slidenum">
              <a:rPr lang="en-NZ" altLang="en-US" sz="1300" smtClean="0"/>
              <a:pPr eaLnBrk="1" hangingPunct="1">
                <a:spcBef>
                  <a:spcPct val="0"/>
                </a:spcBef>
              </a:pPr>
              <a:t>17</a:t>
            </a:fld>
            <a:endParaRPr lang="en-NZ" altLang="en-US" sz="1300" dirty="0"/>
          </a:p>
        </p:txBody>
      </p:sp>
    </p:spTree>
    <p:extLst>
      <p:ext uri="{BB962C8B-B14F-4D97-AF65-F5344CB8AC3E}">
        <p14:creationId xmlns:p14="http://schemas.microsoft.com/office/powerpoint/2010/main" val="956151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dirty="0"/>
          </a:p>
        </p:txBody>
      </p:sp>
      <p:sp>
        <p:nvSpPr>
          <p:cNvPr id="45060"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90575" indent="-303213" eaLnBrk="0" hangingPunct="0">
              <a:spcBef>
                <a:spcPct val="30000"/>
              </a:spcBef>
              <a:defRPr sz="1200">
                <a:solidFill>
                  <a:schemeClr val="tx1"/>
                </a:solidFill>
                <a:latin typeface="Calibri" pitchFamily="34" charset="0"/>
              </a:defRPr>
            </a:lvl2pPr>
            <a:lvl3pPr marL="1216025" indent="-242888" eaLnBrk="0" hangingPunct="0">
              <a:spcBef>
                <a:spcPct val="30000"/>
              </a:spcBef>
              <a:defRPr sz="1200">
                <a:solidFill>
                  <a:schemeClr val="tx1"/>
                </a:solidFill>
                <a:latin typeface="Calibri" pitchFamily="34" charset="0"/>
              </a:defRPr>
            </a:lvl3pPr>
            <a:lvl4pPr marL="1703388" indent="-242888" eaLnBrk="0" hangingPunct="0">
              <a:spcBef>
                <a:spcPct val="30000"/>
              </a:spcBef>
              <a:defRPr sz="1200">
                <a:solidFill>
                  <a:schemeClr val="tx1"/>
                </a:solidFill>
                <a:latin typeface="Calibri" pitchFamily="34" charset="0"/>
              </a:defRPr>
            </a:lvl4pPr>
            <a:lvl5pPr marL="2190750" indent="-242888" eaLnBrk="0" hangingPunct="0">
              <a:spcBef>
                <a:spcPct val="30000"/>
              </a:spcBef>
              <a:defRPr sz="1200">
                <a:solidFill>
                  <a:schemeClr val="tx1"/>
                </a:solidFill>
                <a:latin typeface="Calibri" pitchFamily="34" charset="0"/>
              </a:defRPr>
            </a:lvl5pPr>
            <a:lvl6pPr marL="2647950" indent="-242888" defTabSz="457200" eaLnBrk="0" fontAlgn="base" hangingPunct="0">
              <a:spcBef>
                <a:spcPct val="30000"/>
              </a:spcBef>
              <a:spcAft>
                <a:spcPct val="0"/>
              </a:spcAft>
              <a:defRPr sz="1200">
                <a:solidFill>
                  <a:schemeClr val="tx1"/>
                </a:solidFill>
                <a:latin typeface="Calibri" pitchFamily="34" charset="0"/>
              </a:defRPr>
            </a:lvl6pPr>
            <a:lvl7pPr marL="3105150" indent="-242888" defTabSz="457200" eaLnBrk="0" fontAlgn="base" hangingPunct="0">
              <a:spcBef>
                <a:spcPct val="30000"/>
              </a:spcBef>
              <a:spcAft>
                <a:spcPct val="0"/>
              </a:spcAft>
              <a:defRPr sz="1200">
                <a:solidFill>
                  <a:schemeClr val="tx1"/>
                </a:solidFill>
                <a:latin typeface="Calibri" pitchFamily="34" charset="0"/>
              </a:defRPr>
            </a:lvl7pPr>
            <a:lvl8pPr marL="3562350" indent="-242888" defTabSz="457200" eaLnBrk="0" fontAlgn="base" hangingPunct="0">
              <a:spcBef>
                <a:spcPct val="30000"/>
              </a:spcBef>
              <a:spcAft>
                <a:spcPct val="0"/>
              </a:spcAft>
              <a:defRPr sz="1200">
                <a:solidFill>
                  <a:schemeClr val="tx1"/>
                </a:solidFill>
                <a:latin typeface="Calibri" pitchFamily="34" charset="0"/>
              </a:defRPr>
            </a:lvl8pPr>
            <a:lvl9pPr marL="4019550" indent="-242888"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61BD6D4-A509-4E14-8966-4C6AD85EB885}" type="slidenum">
              <a:rPr lang="en-NZ" altLang="en-US" sz="1300" smtClean="0"/>
              <a:pPr eaLnBrk="1" hangingPunct="1">
                <a:spcBef>
                  <a:spcPct val="0"/>
                </a:spcBef>
              </a:pPr>
              <a:t>2</a:t>
            </a:fld>
            <a:endParaRPr lang="en-NZ" altLang="en-US" sz="1300" dirty="0"/>
          </a:p>
        </p:txBody>
      </p:sp>
    </p:spTree>
    <p:extLst>
      <p:ext uri="{BB962C8B-B14F-4D97-AF65-F5344CB8AC3E}">
        <p14:creationId xmlns:p14="http://schemas.microsoft.com/office/powerpoint/2010/main" val="4293002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90575" indent="-303213" eaLnBrk="0" hangingPunct="0">
              <a:spcBef>
                <a:spcPct val="30000"/>
              </a:spcBef>
              <a:defRPr sz="1200">
                <a:solidFill>
                  <a:schemeClr val="tx1"/>
                </a:solidFill>
                <a:latin typeface="Calibri" pitchFamily="34" charset="0"/>
              </a:defRPr>
            </a:lvl2pPr>
            <a:lvl3pPr marL="1216025" indent="-242888" eaLnBrk="0" hangingPunct="0">
              <a:spcBef>
                <a:spcPct val="30000"/>
              </a:spcBef>
              <a:defRPr sz="1200">
                <a:solidFill>
                  <a:schemeClr val="tx1"/>
                </a:solidFill>
                <a:latin typeface="Calibri" pitchFamily="34" charset="0"/>
              </a:defRPr>
            </a:lvl3pPr>
            <a:lvl4pPr marL="1703388" indent="-242888" eaLnBrk="0" hangingPunct="0">
              <a:spcBef>
                <a:spcPct val="30000"/>
              </a:spcBef>
              <a:defRPr sz="1200">
                <a:solidFill>
                  <a:schemeClr val="tx1"/>
                </a:solidFill>
                <a:latin typeface="Calibri" pitchFamily="34" charset="0"/>
              </a:defRPr>
            </a:lvl4pPr>
            <a:lvl5pPr marL="2190750" indent="-242888" eaLnBrk="0" hangingPunct="0">
              <a:spcBef>
                <a:spcPct val="30000"/>
              </a:spcBef>
              <a:defRPr sz="1200">
                <a:solidFill>
                  <a:schemeClr val="tx1"/>
                </a:solidFill>
                <a:latin typeface="Calibri" pitchFamily="34" charset="0"/>
              </a:defRPr>
            </a:lvl5pPr>
            <a:lvl6pPr marL="2647950" indent="-242888" defTabSz="457200" eaLnBrk="0" fontAlgn="base" hangingPunct="0">
              <a:spcBef>
                <a:spcPct val="30000"/>
              </a:spcBef>
              <a:spcAft>
                <a:spcPct val="0"/>
              </a:spcAft>
              <a:defRPr sz="1200">
                <a:solidFill>
                  <a:schemeClr val="tx1"/>
                </a:solidFill>
                <a:latin typeface="Calibri" pitchFamily="34" charset="0"/>
              </a:defRPr>
            </a:lvl6pPr>
            <a:lvl7pPr marL="3105150" indent="-242888" defTabSz="457200" eaLnBrk="0" fontAlgn="base" hangingPunct="0">
              <a:spcBef>
                <a:spcPct val="30000"/>
              </a:spcBef>
              <a:spcAft>
                <a:spcPct val="0"/>
              </a:spcAft>
              <a:defRPr sz="1200">
                <a:solidFill>
                  <a:schemeClr val="tx1"/>
                </a:solidFill>
                <a:latin typeface="Calibri" pitchFamily="34" charset="0"/>
              </a:defRPr>
            </a:lvl7pPr>
            <a:lvl8pPr marL="3562350" indent="-242888" defTabSz="457200" eaLnBrk="0" fontAlgn="base" hangingPunct="0">
              <a:spcBef>
                <a:spcPct val="30000"/>
              </a:spcBef>
              <a:spcAft>
                <a:spcPct val="0"/>
              </a:spcAft>
              <a:defRPr sz="1200">
                <a:solidFill>
                  <a:schemeClr val="tx1"/>
                </a:solidFill>
                <a:latin typeface="Calibri" pitchFamily="34" charset="0"/>
              </a:defRPr>
            </a:lvl8pPr>
            <a:lvl9pPr marL="4019550" indent="-242888"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204B075-7842-4D5A-A880-20F723FEF4F2}" type="slidenum">
              <a:rPr lang="en-NZ" altLang="en-US" sz="1300" smtClean="0"/>
              <a:pPr eaLnBrk="1" hangingPunct="1">
                <a:spcBef>
                  <a:spcPct val="0"/>
                </a:spcBef>
              </a:pPr>
              <a:t>3</a:t>
            </a:fld>
            <a:endParaRPr lang="en-NZ" altLang="en-US" sz="13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dirty="0"/>
          </a:p>
        </p:txBody>
      </p:sp>
      <p:sp>
        <p:nvSpPr>
          <p:cNvPr id="45060"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90575" indent="-303213" eaLnBrk="0" hangingPunct="0">
              <a:spcBef>
                <a:spcPct val="30000"/>
              </a:spcBef>
              <a:defRPr sz="1200">
                <a:solidFill>
                  <a:schemeClr val="tx1"/>
                </a:solidFill>
                <a:latin typeface="Calibri" pitchFamily="34" charset="0"/>
              </a:defRPr>
            </a:lvl2pPr>
            <a:lvl3pPr marL="1216025" indent="-242888" eaLnBrk="0" hangingPunct="0">
              <a:spcBef>
                <a:spcPct val="30000"/>
              </a:spcBef>
              <a:defRPr sz="1200">
                <a:solidFill>
                  <a:schemeClr val="tx1"/>
                </a:solidFill>
                <a:latin typeface="Calibri" pitchFamily="34" charset="0"/>
              </a:defRPr>
            </a:lvl3pPr>
            <a:lvl4pPr marL="1703388" indent="-242888" eaLnBrk="0" hangingPunct="0">
              <a:spcBef>
                <a:spcPct val="30000"/>
              </a:spcBef>
              <a:defRPr sz="1200">
                <a:solidFill>
                  <a:schemeClr val="tx1"/>
                </a:solidFill>
                <a:latin typeface="Calibri" pitchFamily="34" charset="0"/>
              </a:defRPr>
            </a:lvl4pPr>
            <a:lvl5pPr marL="2190750" indent="-242888" eaLnBrk="0" hangingPunct="0">
              <a:spcBef>
                <a:spcPct val="30000"/>
              </a:spcBef>
              <a:defRPr sz="1200">
                <a:solidFill>
                  <a:schemeClr val="tx1"/>
                </a:solidFill>
                <a:latin typeface="Calibri" pitchFamily="34" charset="0"/>
              </a:defRPr>
            </a:lvl5pPr>
            <a:lvl6pPr marL="2647950" indent="-242888" defTabSz="457200" eaLnBrk="0" fontAlgn="base" hangingPunct="0">
              <a:spcBef>
                <a:spcPct val="30000"/>
              </a:spcBef>
              <a:spcAft>
                <a:spcPct val="0"/>
              </a:spcAft>
              <a:defRPr sz="1200">
                <a:solidFill>
                  <a:schemeClr val="tx1"/>
                </a:solidFill>
                <a:latin typeface="Calibri" pitchFamily="34" charset="0"/>
              </a:defRPr>
            </a:lvl6pPr>
            <a:lvl7pPr marL="3105150" indent="-242888" defTabSz="457200" eaLnBrk="0" fontAlgn="base" hangingPunct="0">
              <a:spcBef>
                <a:spcPct val="30000"/>
              </a:spcBef>
              <a:spcAft>
                <a:spcPct val="0"/>
              </a:spcAft>
              <a:defRPr sz="1200">
                <a:solidFill>
                  <a:schemeClr val="tx1"/>
                </a:solidFill>
                <a:latin typeface="Calibri" pitchFamily="34" charset="0"/>
              </a:defRPr>
            </a:lvl7pPr>
            <a:lvl8pPr marL="3562350" indent="-242888" defTabSz="457200" eaLnBrk="0" fontAlgn="base" hangingPunct="0">
              <a:spcBef>
                <a:spcPct val="30000"/>
              </a:spcBef>
              <a:spcAft>
                <a:spcPct val="0"/>
              </a:spcAft>
              <a:defRPr sz="1200">
                <a:solidFill>
                  <a:schemeClr val="tx1"/>
                </a:solidFill>
                <a:latin typeface="Calibri" pitchFamily="34" charset="0"/>
              </a:defRPr>
            </a:lvl8pPr>
            <a:lvl9pPr marL="4019550" indent="-242888"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61BD6D4-A509-4E14-8966-4C6AD85EB885}" type="slidenum">
              <a:rPr lang="en-NZ" altLang="en-US" sz="1300" smtClean="0"/>
              <a:pPr eaLnBrk="1" hangingPunct="1">
                <a:spcBef>
                  <a:spcPct val="0"/>
                </a:spcBef>
              </a:pPr>
              <a:t>4</a:t>
            </a:fld>
            <a:endParaRPr lang="en-NZ" altLang="en-US" sz="13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814688" indent="-312461" eaLnBrk="0" hangingPunct="0">
              <a:spcBef>
                <a:spcPct val="30000"/>
              </a:spcBef>
              <a:defRPr sz="1200">
                <a:solidFill>
                  <a:schemeClr val="tx1"/>
                </a:solidFill>
                <a:latin typeface="Calibri" pitchFamily="34" charset="0"/>
              </a:defRPr>
            </a:lvl2pPr>
            <a:lvl3pPr marL="1253114" indent="-250296" eaLnBrk="0" hangingPunct="0">
              <a:spcBef>
                <a:spcPct val="30000"/>
              </a:spcBef>
              <a:defRPr sz="1200">
                <a:solidFill>
                  <a:schemeClr val="tx1"/>
                </a:solidFill>
                <a:latin typeface="Calibri" pitchFamily="34" charset="0"/>
              </a:defRPr>
            </a:lvl3pPr>
            <a:lvl4pPr marL="1755341" indent="-250296" eaLnBrk="0" hangingPunct="0">
              <a:spcBef>
                <a:spcPct val="30000"/>
              </a:spcBef>
              <a:defRPr sz="1200">
                <a:solidFill>
                  <a:schemeClr val="tx1"/>
                </a:solidFill>
                <a:latin typeface="Calibri" pitchFamily="34" charset="0"/>
              </a:defRPr>
            </a:lvl4pPr>
            <a:lvl5pPr marL="2257568" indent="-250296" eaLnBrk="0" hangingPunct="0">
              <a:spcBef>
                <a:spcPct val="30000"/>
              </a:spcBef>
              <a:defRPr sz="1200">
                <a:solidFill>
                  <a:schemeClr val="tx1"/>
                </a:solidFill>
                <a:latin typeface="Calibri" pitchFamily="34" charset="0"/>
              </a:defRPr>
            </a:lvl5pPr>
            <a:lvl6pPr marL="2728712" indent="-250296" defTabSz="471145" eaLnBrk="0" fontAlgn="base" hangingPunct="0">
              <a:spcBef>
                <a:spcPct val="30000"/>
              </a:spcBef>
              <a:spcAft>
                <a:spcPct val="0"/>
              </a:spcAft>
              <a:defRPr sz="1200">
                <a:solidFill>
                  <a:schemeClr val="tx1"/>
                </a:solidFill>
                <a:latin typeface="Calibri" pitchFamily="34" charset="0"/>
              </a:defRPr>
            </a:lvl6pPr>
            <a:lvl7pPr marL="3199857" indent="-250296" defTabSz="471145" eaLnBrk="0" fontAlgn="base" hangingPunct="0">
              <a:spcBef>
                <a:spcPct val="30000"/>
              </a:spcBef>
              <a:spcAft>
                <a:spcPct val="0"/>
              </a:spcAft>
              <a:defRPr sz="1200">
                <a:solidFill>
                  <a:schemeClr val="tx1"/>
                </a:solidFill>
                <a:latin typeface="Calibri" pitchFamily="34" charset="0"/>
              </a:defRPr>
            </a:lvl7pPr>
            <a:lvl8pPr marL="3671002" indent="-250296" defTabSz="471145" eaLnBrk="0" fontAlgn="base" hangingPunct="0">
              <a:spcBef>
                <a:spcPct val="30000"/>
              </a:spcBef>
              <a:spcAft>
                <a:spcPct val="0"/>
              </a:spcAft>
              <a:defRPr sz="1200">
                <a:solidFill>
                  <a:schemeClr val="tx1"/>
                </a:solidFill>
                <a:latin typeface="Calibri" pitchFamily="34" charset="0"/>
              </a:defRPr>
            </a:lvl8pPr>
            <a:lvl9pPr marL="4142146" indent="-250296" defTabSz="47114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1408D24-DC44-4E89-88A6-A43EA498843A}" type="slidenum">
              <a:rPr lang="en-NZ" altLang="en-US" sz="1300"/>
              <a:pPr eaLnBrk="1" hangingPunct="1">
                <a:spcBef>
                  <a:spcPct val="0"/>
                </a:spcBef>
              </a:pPr>
              <a:t>5</a:t>
            </a:fld>
            <a:endParaRPr lang="en-NZ" altLang="en-US" sz="1300" dirty="0"/>
          </a:p>
        </p:txBody>
      </p:sp>
    </p:spTree>
    <p:extLst>
      <p:ext uri="{BB962C8B-B14F-4D97-AF65-F5344CB8AC3E}">
        <p14:creationId xmlns:p14="http://schemas.microsoft.com/office/powerpoint/2010/main" val="2286000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mi-NZ" altLang="en-US" dirty="0"/>
              <a:t>1. </a:t>
            </a:r>
          </a:p>
          <a:p>
            <a:pPr eaLnBrk="1" hangingPunct="1">
              <a:spcBef>
                <a:spcPct val="0"/>
              </a:spcBef>
            </a:pPr>
            <a:r>
              <a:rPr lang="mi-NZ" altLang="en-US" dirty="0"/>
              <a:t>. </a:t>
            </a:r>
          </a:p>
          <a:p>
            <a:pPr eaLnBrk="1" hangingPunct="1">
              <a:spcBef>
                <a:spcPct val="0"/>
              </a:spcBef>
            </a:pPr>
            <a:endParaRPr lang="mi-NZ" altLang="en-US" dirty="0"/>
          </a:p>
          <a:p>
            <a:pPr eaLnBrk="1" hangingPunct="1">
              <a:spcBef>
                <a:spcPct val="0"/>
              </a:spcBef>
            </a:pPr>
            <a:r>
              <a:rPr lang="mi-NZ" altLang="en-US" dirty="0"/>
              <a:t> </a:t>
            </a:r>
            <a:endParaRPr lang="en-NZ"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90575" indent="-303213" eaLnBrk="0" hangingPunct="0">
              <a:spcBef>
                <a:spcPct val="30000"/>
              </a:spcBef>
              <a:defRPr sz="1200">
                <a:solidFill>
                  <a:schemeClr val="tx1"/>
                </a:solidFill>
                <a:latin typeface="Calibri" pitchFamily="34" charset="0"/>
              </a:defRPr>
            </a:lvl2pPr>
            <a:lvl3pPr marL="1216025" indent="-242888" eaLnBrk="0" hangingPunct="0">
              <a:spcBef>
                <a:spcPct val="30000"/>
              </a:spcBef>
              <a:defRPr sz="1200">
                <a:solidFill>
                  <a:schemeClr val="tx1"/>
                </a:solidFill>
                <a:latin typeface="Calibri" pitchFamily="34" charset="0"/>
              </a:defRPr>
            </a:lvl3pPr>
            <a:lvl4pPr marL="1703388" indent="-242888" eaLnBrk="0" hangingPunct="0">
              <a:spcBef>
                <a:spcPct val="30000"/>
              </a:spcBef>
              <a:defRPr sz="1200">
                <a:solidFill>
                  <a:schemeClr val="tx1"/>
                </a:solidFill>
                <a:latin typeface="Calibri" pitchFamily="34" charset="0"/>
              </a:defRPr>
            </a:lvl4pPr>
            <a:lvl5pPr marL="2190750" indent="-242888" eaLnBrk="0" hangingPunct="0">
              <a:spcBef>
                <a:spcPct val="30000"/>
              </a:spcBef>
              <a:defRPr sz="1200">
                <a:solidFill>
                  <a:schemeClr val="tx1"/>
                </a:solidFill>
                <a:latin typeface="Calibri" pitchFamily="34" charset="0"/>
              </a:defRPr>
            </a:lvl5pPr>
            <a:lvl6pPr marL="2647950" indent="-242888" defTabSz="457200" eaLnBrk="0" fontAlgn="base" hangingPunct="0">
              <a:spcBef>
                <a:spcPct val="30000"/>
              </a:spcBef>
              <a:spcAft>
                <a:spcPct val="0"/>
              </a:spcAft>
              <a:defRPr sz="1200">
                <a:solidFill>
                  <a:schemeClr val="tx1"/>
                </a:solidFill>
                <a:latin typeface="Calibri" pitchFamily="34" charset="0"/>
              </a:defRPr>
            </a:lvl6pPr>
            <a:lvl7pPr marL="3105150" indent="-242888" defTabSz="457200" eaLnBrk="0" fontAlgn="base" hangingPunct="0">
              <a:spcBef>
                <a:spcPct val="30000"/>
              </a:spcBef>
              <a:spcAft>
                <a:spcPct val="0"/>
              </a:spcAft>
              <a:defRPr sz="1200">
                <a:solidFill>
                  <a:schemeClr val="tx1"/>
                </a:solidFill>
                <a:latin typeface="Calibri" pitchFamily="34" charset="0"/>
              </a:defRPr>
            </a:lvl7pPr>
            <a:lvl8pPr marL="3562350" indent="-242888" defTabSz="457200" eaLnBrk="0" fontAlgn="base" hangingPunct="0">
              <a:spcBef>
                <a:spcPct val="30000"/>
              </a:spcBef>
              <a:spcAft>
                <a:spcPct val="0"/>
              </a:spcAft>
              <a:defRPr sz="1200">
                <a:solidFill>
                  <a:schemeClr val="tx1"/>
                </a:solidFill>
                <a:latin typeface="Calibri" pitchFamily="34" charset="0"/>
              </a:defRPr>
            </a:lvl8pPr>
            <a:lvl9pPr marL="4019550" indent="-242888"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DA320F9-7BCC-4CAF-ADF8-A52826B998AA}" type="slidenum">
              <a:rPr lang="en-NZ" altLang="en-US" sz="1300" smtClean="0"/>
              <a:pPr eaLnBrk="1" hangingPunct="1">
                <a:spcBef>
                  <a:spcPct val="0"/>
                </a:spcBef>
              </a:pPr>
              <a:t>6</a:t>
            </a:fld>
            <a:endParaRPr lang="en-NZ" altLang="en-US" sz="13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6750AAF-C92E-42BA-8997-9E3F3315C38A}" type="slidenum">
              <a:rPr lang="en-NZ" altLang="en-US" sz="1300" smtClean="0"/>
              <a:pPr eaLnBrk="1" hangingPunct="1">
                <a:spcBef>
                  <a:spcPct val="0"/>
                </a:spcBef>
              </a:pPr>
              <a:t>7</a:t>
            </a:fld>
            <a:endParaRPr lang="en-NZ" altLang="en-US" sz="13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6750AAF-C92E-42BA-8997-9E3F3315C38A}" type="slidenum">
              <a:rPr lang="en-NZ" altLang="en-US" sz="1300" smtClean="0"/>
              <a:pPr eaLnBrk="1" hangingPunct="1">
                <a:spcBef>
                  <a:spcPct val="0"/>
                </a:spcBef>
              </a:pPr>
              <a:t>8</a:t>
            </a:fld>
            <a:endParaRPr lang="en-NZ" altLang="en-US" sz="13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C130794A-6949-4BE1-9F94-1D4AF3C4DA55}" type="slidenum">
              <a:rPr lang="en-NZ" smtClean="0"/>
              <a:t>9</a:t>
            </a:fld>
            <a:endParaRPr lang="en-NZ" dirty="0"/>
          </a:p>
        </p:txBody>
      </p:sp>
    </p:spTree>
    <p:extLst>
      <p:ext uri="{BB962C8B-B14F-4D97-AF65-F5344CB8AC3E}">
        <p14:creationId xmlns:p14="http://schemas.microsoft.com/office/powerpoint/2010/main" val="2119857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11" name="Text Placeholder 10"/>
          <p:cNvSpPr>
            <a:spLocks noGrp="1"/>
          </p:cNvSpPr>
          <p:nvPr>
            <p:ph type="body" sz="quarter" idx="13" hasCustomPrompt="1"/>
          </p:nvPr>
        </p:nvSpPr>
        <p:spPr>
          <a:xfrm>
            <a:off x="179512" y="260648"/>
            <a:ext cx="6192688" cy="936104"/>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900" baseline="0">
                <a:solidFill>
                  <a:schemeClr val="accent6"/>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Memory of the World Committee for Asia and </a:t>
            </a:r>
            <a:r>
              <a:rPr lang="en-US" dirty="0" err="1"/>
              <a:t>te</a:t>
            </a:r>
            <a:r>
              <a:rPr lang="en-US" dirty="0"/>
              <a:t> Pacific</a:t>
            </a:r>
            <a:endParaRPr lang="en-NZ" dirty="0"/>
          </a:p>
          <a:p>
            <a:pPr lvl="0"/>
            <a:endParaRPr lang="en-NZ" dirty="0"/>
          </a:p>
        </p:txBody>
      </p:sp>
      <p:sp>
        <p:nvSpPr>
          <p:cNvPr id="13" name="Rectangle 12"/>
          <p:cNvSpPr/>
          <p:nvPr userDrawn="1"/>
        </p:nvSpPr>
        <p:spPr bwMode="white">
          <a:xfrm>
            <a:off x="179512" y="1484783"/>
            <a:ext cx="8856984" cy="45719"/>
          </a:xfrm>
          <a:prstGeom prst="rect">
            <a:avLst/>
          </a:prstGeom>
          <a:solidFill>
            <a:srgbClr val="F497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AU" dirty="0">
              <a:solidFill>
                <a:srgbClr val="FFFFFF"/>
              </a:solidFill>
              <a:ea typeface="MS PGothic" pitchFamily="34" charset="-128"/>
            </a:endParaRPr>
          </a:p>
        </p:txBody>
      </p:sp>
      <p:sp>
        <p:nvSpPr>
          <p:cNvPr id="18" name="Slide Number Placeholder 17"/>
          <p:cNvSpPr>
            <a:spLocks noGrp="1"/>
          </p:cNvSpPr>
          <p:nvPr>
            <p:ph type="sldNum" sz="quarter" idx="16"/>
          </p:nvPr>
        </p:nvSpPr>
        <p:spPr/>
        <p:txBody>
          <a:bodyPr/>
          <a:lstStyle/>
          <a:p>
            <a:fld id="{57402CBE-1577-4BAE-8584-03C241830573}" type="slidenum">
              <a:rPr lang="en-NZ" smtClean="0"/>
              <a:t>‹#›</a:t>
            </a:fld>
            <a:endParaRPr lang="en-NZ" dirty="0"/>
          </a:p>
        </p:txBody>
      </p:sp>
    </p:spTree>
    <p:extLst>
      <p:ext uri="{BB962C8B-B14F-4D97-AF65-F5344CB8AC3E}">
        <p14:creationId xmlns:p14="http://schemas.microsoft.com/office/powerpoint/2010/main" val="3457292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ACB12C5-CD1E-400F-8356-A22064718090}" type="datetimeFigureOut">
              <a:rPr lang="en-NZ" smtClean="0"/>
              <a:t>19/12/2023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57402CBE-1577-4BAE-8584-03C241830573}" type="slidenum">
              <a:rPr lang="en-NZ" smtClean="0"/>
              <a:t>‹#›</a:t>
            </a:fld>
            <a:endParaRPr lang="en-NZ" dirty="0"/>
          </a:p>
        </p:txBody>
      </p:sp>
    </p:spTree>
    <p:extLst>
      <p:ext uri="{BB962C8B-B14F-4D97-AF65-F5344CB8AC3E}">
        <p14:creationId xmlns:p14="http://schemas.microsoft.com/office/powerpoint/2010/main" val="3307079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ACB12C5-CD1E-400F-8356-A22064718090}" type="datetimeFigureOut">
              <a:rPr lang="en-NZ" smtClean="0"/>
              <a:t>19/12/2023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57402CBE-1577-4BAE-8584-03C241830573}" type="slidenum">
              <a:rPr lang="en-NZ" smtClean="0"/>
              <a:t>‹#›</a:t>
            </a:fld>
            <a:endParaRPr lang="en-NZ" dirty="0"/>
          </a:p>
        </p:txBody>
      </p:sp>
    </p:spTree>
    <p:extLst>
      <p:ext uri="{BB962C8B-B14F-4D97-AF65-F5344CB8AC3E}">
        <p14:creationId xmlns:p14="http://schemas.microsoft.com/office/powerpoint/2010/main" val="2350990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Tree>
    <p:extLst>
      <p:ext uri="{BB962C8B-B14F-4D97-AF65-F5344CB8AC3E}">
        <p14:creationId xmlns:p14="http://schemas.microsoft.com/office/powerpoint/2010/main" val="180467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8DF5B985-BB0F-4F79-85F5-0C5EA64D6732}" type="datetimeFigureOut">
              <a:rPr lang="en-NZ" smtClean="0"/>
              <a:t>19/12/2023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671EBFDE-770D-4F9C-9290-F44A073EA53B}" type="slidenum">
              <a:rPr lang="en-NZ" smtClean="0"/>
              <a:t>‹#›</a:t>
            </a:fld>
            <a:endParaRPr lang="en-NZ" dirty="0"/>
          </a:p>
        </p:txBody>
      </p:sp>
    </p:spTree>
    <p:extLst>
      <p:ext uri="{BB962C8B-B14F-4D97-AF65-F5344CB8AC3E}">
        <p14:creationId xmlns:p14="http://schemas.microsoft.com/office/powerpoint/2010/main" val="406827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DF5B985-BB0F-4F79-85F5-0C5EA64D6732}" type="datetimeFigureOut">
              <a:rPr lang="en-NZ" smtClean="0"/>
              <a:t>19/12/2023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671EBFDE-770D-4F9C-9290-F44A073EA53B}" type="slidenum">
              <a:rPr lang="en-NZ" smtClean="0"/>
              <a:t>‹#›</a:t>
            </a:fld>
            <a:endParaRPr lang="en-NZ" dirty="0"/>
          </a:p>
        </p:txBody>
      </p:sp>
    </p:spTree>
    <p:extLst>
      <p:ext uri="{BB962C8B-B14F-4D97-AF65-F5344CB8AC3E}">
        <p14:creationId xmlns:p14="http://schemas.microsoft.com/office/powerpoint/2010/main" val="1146932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5B985-BB0F-4F79-85F5-0C5EA64D6732}" type="datetimeFigureOut">
              <a:rPr lang="en-NZ" smtClean="0"/>
              <a:t>19/12/2023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671EBFDE-770D-4F9C-9290-F44A073EA53B}" type="slidenum">
              <a:rPr lang="en-NZ" smtClean="0"/>
              <a:t>‹#›</a:t>
            </a:fld>
            <a:endParaRPr lang="en-NZ" dirty="0"/>
          </a:p>
        </p:txBody>
      </p:sp>
    </p:spTree>
    <p:extLst>
      <p:ext uri="{BB962C8B-B14F-4D97-AF65-F5344CB8AC3E}">
        <p14:creationId xmlns:p14="http://schemas.microsoft.com/office/powerpoint/2010/main" val="106846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8DF5B985-BB0F-4F79-85F5-0C5EA64D6732}" type="datetimeFigureOut">
              <a:rPr lang="en-NZ" smtClean="0"/>
              <a:t>19/12/2023</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671EBFDE-770D-4F9C-9290-F44A073EA53B}" type="slidenum">
              <a:rPr lang="en-NZ" smtClean="0"/>
              <a:t>‹#›</a:t>
            </a:fld>
            <a:endParaRPr lang="en-NZ" dirty="0"/>
          </a:p>
        </p:txBody>
      </p:sp>
    </p:spTree>
    <p:extLst>
      <p:ext uri="{BB962C8B-B14F-4D97-AF65-F5344CB8AC3E}">
        <p14:creationId xmlns:p14="http://schemas.microsoft.com/office/powerpoint/2010/main" val="3752110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8DF5B985-BB0F-4F79-85F5-0C5EA64D6732}" type="datetimeFigureOut">
              <a:rPr lang="en-NZ" smtClean="0"/>
              <a:t>19/12/2023</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671EBFDE-770D-4F9C-9290-F44A073EA53B}" type="slidenum">
              <a:rPr lang="en-NZ" smtClean="0"/>
              <a:t>‹#›</a:t>
            </a:fld>
            <a:endParaRPr lang="en-NZ" dirty="0"/>
          </a:p>
        </p:txBody>
      </p:sp>
    </p:spTree>
    <p:extLst>
      <p:ext uri="{BB962C8B-B14F-4D97-AF65-F5344CB8AC3E}">
        <p14:creationId xmlns:p14="http://schemas.microsoft.com/office/powerpoint/2010/main" val="2350808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8DF5B985-BB0F-4F79-85F5-0C5EA64D6732}" type="datetimeFigureOut">
              <a:rPr lang="en-NZ" smtClean="0"/>
              <a:t>19/12/2023</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671EBFDE-770D-4F9C-9290-F44A073EA53B}" type="slidenum">
              <a:rPr lang="en-NZ" smtClean="0"/>
              <a:t>‹#›</a:t>
            </a:fld>
            <a:endParaRPr lang="en-NZ" dirty="0"/>
          </a:p>
        </p:txBody>
      </p:sp>
    </p:spTree>
    <p:extLst>
      <p:ext uri="{BB962C8B-B14F-4D97-AF65-F5344CB8AC3E}">
        <p14:creationId xmlns:p14="http://schemas.microsoft.com/office/powerpoint/2010/main" val="2496011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F5B985-BB0F-4F79-85F5-0C5EA64D6732}" type="datetimeFigureOut">
              <a:rPr lang="en-NZ" smtClean="0"/>
              <a:t>19/12/2023</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671EBFDE-770D-4F9C-9290-F44A073EA53B}" type="slidenum">
              <a:rPr lang="en-NZ" smtClean="0"/>
              <a:t>‹#›</a:t>
            </a:fld>
            <a:endParaRPr lang="en-NZ" dirty="0"/>
          </a:p>
        </p:txBody>
      </p:sp>
    </p:spTree>
    <p:extLst>
      <p:ext uri="{BB962C8B-B14F-4D97-AF65-F5344CB8AC3E}">
        <p14:creationId xmlns:p14="http://schemas.microsoft.com/office/powerpoint/2010/main" val="297339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ACB12C5-CD1E-400F-8356-A22064718090}" type="datetimeFigureOut">
              <a:rPr lang="en-NZ" smtClean="0"/>
              <a:t>19/12/2023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57402CBE-1577-4BAE-8584-03C241830573}" type="slidenum">
              <a:rPr lang="en-NZ" smtClean="0"/>
              <a:t>‹#›</a:t>
            </a:fld>
            <a:endParaRPr lang="en-NZ" dirty="0"/>
          </a:p>
        </p:txBody>
      </p:sp>
    </p:spTree>
    <p:extLst>
      <p:ext uri="{BB962C8B-B14F-4D97-AF65-F5344CB8AC3E}">
        <p14:creationId xmlns:p14="http://schemas.microsoft.com/office/powerpoint/2010/main" val="3520012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F5B985-BB0F-4F79-85F5-0C5EA64D6732}" type="datetimeFigureOut">
              <a:rPr lang="en-NZ" smtClean="0"/>
              <a:t>19/12/2023</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671EBFDE-770D-4F9C-9290-F44A073EA53B}" type="slidenum">
              <a:rPr lang="en-NZ" smtClean="0"/>
              <a:t>‹#›</a:t>
            </a:fld>
            <a:endParaRPr lang="en-NZ" dirty="0"/>
          </a:p>
        </p:txBody>
      </p:sp>
    </p:spTree>
    <p:extLst>
      <p:ext uri="{BB962C8B-B14F-4D97-AF65-F5344CB8AC3E}">
        <p14:creationId xmlns:p14="http://schemas.microsoft.com/office/powerpoint/2010/main" val="1510008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F5B985-BB0F-4F79-85F5-0C5EA64D6732}" type="datetimeFigureOut">
              <a:rPr lang="en-NZ" smtClean="0"/>
              <a:t>19/12/2023</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671EBFDE-770D-4F9C-9290-F44A073EA53B}" type="slidenum">
              <a:rPr lang="en-NZ" smtClean="0"/>
              <a:t>‹#›</a:t>
            </a:fld>
            <a:endParaRPr lang="en-NZ" dirty="0"/>
          </a:p>
        </p:txBody>
      </p:sp>
    </p:spTree>
    <p:extLst>
      <p:ext uri="{BB962C8B-B14F-4D97-AF65-F5344CB8AC3E}">
        <p14:creationId xmlns:p14="http://schemas.microsoft.com/office/powerpoint/2010/main" val="1757720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DF5B985-BB0F-4F79-85F5-0C5EA64D6732}" type="datetimeFigureOut">
              <a:rPr lang="en-NZ" smtClean="0"/>
              <a:t>19/12/2023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671EBFDE-770D-4F9C-9290-F44A073EA53B}" type="slidenum">
              <a:rPr lang="en-NZ" smtClean="0"/>
              <a:t>‹#›</a:t>
            </a:fld>
            <a:endParaRPr lang="en-NZ" dirty="0"/>
          </a:p>
        </p:txBody>
      </p:sp>
    </p:spTree>
    <p:extLst>
      <p:ext uri="{BB962C8B-B14F-4D97-AF65-F5344CB8AC3E}">
        <p14:creationId xmlns:p14="http://schemas.microsoft.com/office/powerpoint/2010/main" val="3431932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DF5B985-BB0F-4F79-85F5-0C5EA64D6732}" type="datetimeFigureOut">
              <a:rPr lang="en-NZ" smtClean="0"/>
              <a:t>19/12/2023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671EBFDE-770D-4F9C-9290-F44A073EA53B}" type="slidenum">
              <a:rPr lang="en-NZ" smtClean="0"/>
              <a:t>‹#›</a:t>
            </a:fld>
            <a:endParaRPr lang="en-NZ" dirty="0"/>
          </a:p>
        </p:txBody>
      </p:sp>
    </p:spTree>
    <p:extLst>
      <p:ext uri="{BB962C8B-B14F-4D97-AF65-F5344CB8AC3E}">
        <p14:creationId xmlns:p14="http://schemas.microsoft.com/office/powerpoint/2010/main" val="4085199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94550420-4F0A-4CE2-B370-0479EDE09C0C}" type="datetimeFigureOut">
              <a:rPr lang="en-NZ" smtClean="0"/>
              <a:t>19/12/2023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249E80F9-C755-4E95-824D-5E01B6A283DA}" type="slidenum">
              <a:rPr lang="en-NZ" smtClean="0"/>
              <a:t>‹#›</a:t>
            </a:fld>
            <a:endParaRPr lang="en-NZ" dirty="0"/>
          </a:p>
        </p:txBody>
      </p:sp>
    </p:spTree>
    <p:extLst>
      <p:ext uri="{BB962C8B-B14F-4D97-AF65-F5344CB8AC3E}">
        <p14:creationId xmlns:p14="http://schemas.microsoft.com/office/powerpoint/2010/main" val="2553821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4550420-4F0A-4CE2-B370-0479EDE09C0C}" type="datetimeFigureOut">
              <a:rPr lang="en-NZ" smtClean="0"/>
              <a:t>19/12/2023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249E80F9-C755-4E95-824D-5E01B6A283DA}" type="slidenum">
              <a:rPr lang="en-NZ" smtClean="0"/>
              <a:t>‹#›</a:t>
            </a:fld>
            <a:endParaRPr lang="en-NZ" dirty="0"/>
          </a:p>
        </p:txBody>
      </p:sp>
    </p:spTree>
    <p:extLst>
      <p:ext uri="{BB962C8B-B14F-4D97-AF65-F5344CB8AC3E}">
        <p14:creationId xmlns:p14="http://schemas.microsoft.com/office/powerpoint/2010/main" val="1777481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550420-4F0A-4CE2-B370-0479EDE09C0C}" type="datetimeFigureOut">
              <a:rPr lang="en-NZ" smtClean="0"/>
              <a:t>19/12/2023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249E80F9-C755-4E95-824D-5E01B6A283DA}" type="slidenum">
              <a:rPr lang="en-NZ" smtClean="0"/>
              <a:t>‹#›</a:t>
            </a:fld>
            <a:endParaRPr lang="en-NZ" dirty="0"/>
          </a:p>
        </p:txBody>
      </p:sp>
    </p:spTree>
    <p:extLst>
      <p:ext uri="{BB962C8B-B14F-4D97-AF65-F5344CB8AC3E}">
        <p14:creationId xmlns:p14="http://schemas.microsoft.com/office/powerpoint/2010/main" val="3515794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94550420-4F0A-4CE2-B370-0479EDE09C0C}" type="datetimeFigureOut">
              <a:rPr lang="en-NZ" smtClean="0"/>
              <a:t>19/12/2023</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249E80F9-C755-4E95-824D-5E01B6A283DA}" type="slidenum">
              <a:rPr lang="en-NZ" smtClean="0"/>
              <a:t>‹#›</a:t>
            </a:fld>
            <a:endParaRPr lang="en-NZ" dirty="0"/>
          </a:p>
        </p:txBody>
      </p:sp>
    </p:spTree>
    <p:extLst>
      <p:ext uri="{BB962C8B-B14F-4D97-AF65-F5344CB8AC3E}">
        <p14:creationId xmlns:p14="http://schemas.microsoft.com/office/powerpoint/2010/main" val="3359494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94550420-4F0A-4CE2-B370-0479EDE09C0C}" type="datetimeFigureOut">
              <a:rPr lang="en-NZ" smtClean="0"/>
              <a:t>19/12/2023</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249E80F9-C755-4E95-824D-5E01B6A283DA}" type="slidenum">
              <a:rPr lang="en-NZ" smtClean="0"/>
              <a:t>‹#›</a:t>
            </a:fld>
            <a:endParaRPr lang="en-NZ" dirty="0"/>
          </a:p>
        </p:txBody>
      </p:sp>
    </p:spTree>
    <p:extLst>
      <p:ext uri="{BB962C8B-B14F-4D97-AF65-F5344CB8AC3E}">
        <p14:creationId xmlns:p14="http://schemas.microsoft.com/office/powerpoint/2010/main" val="3182947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94550420-4F0A-4CE2-B370-0479EDE09C0C}" type="datetimeFigureOut">
              <a:rPr lang="en-NZ" smtClean="0"/>
              <a:t>19/12/2023</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249E80F9-C755-4E95-824D-5E01B6A283DA}" type="slidenum">
              <a:rPr lang="en-NZ" smtClean="0"/>
              <a:t>‹#›</a:t>
            </a:fld>
            <a:endParaRPr lang="en-NZ" dirty="0"/>
          </a:p>
        </p:txBody>
      </p:sp>
    </p:spTree>
    <p:extLst>
      <p:ext uri="{BB962C8B-B14F-4D97-AF65-F5344CB8AC3E}">
        <p14:creationId xmlns:p14="http://schemas.microsoft.com/office/powerpoint/2010/main" val="773011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CB12C5-CD1E-400F-8356-A22064718090}" type="datetimeFigureOut">
              <a:rPr lang="en-NZ" smtClean="0"/>
              <a:t>19/12/2023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57402CBE-1577-4BAE-8584-03C241830573}" type="slidenum">
              <a:rPr lang="en-NZ" smtClean="0"/>
              <a:t>‹#›</a:t>
            </a:fld>
            <a:endParaRPr lang="en-NZ" dirty="0"/>
          </a:p>
        </p:txBody>
      </p:sp>
    </p:spTree>
    <p:extLst>
      <p:ext uri="{BB962C8B-B14F-4D97-AF65-F5344CB8AC3E}">
        <p14:creationId xmlns:p14="http://schemas.microsoft.com/office/powerpoint/2010/main" val="33959039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550420-4F0A-4CE2-B370-0479EDE09C0C}" type="datetimeFigureOut">
              <a:rPr lang="en-NZ" smtClean="0"/>
              <a:t>19/12/2023</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249E80F9-C755-4E95-824D-5E01B6A283DA}" type="slidenum">
              <a:rPr lang="en-NZ" smtClean="0"/>
              <a:t>‹#›</a:t>
            </a:fld>
            <a:endParaRPr lang="en-NZ" dirty="0"/>
          </a:p>
        </p:txBody>
      </p:sp>
    </p:spTree>
    <p:extLst>
      <p:ext uri="{BB962C8B-B14F-4D97-AF65-F5344CB8AC3E}">
        <p14:creationId xmlns:p14="http://schemas.microsoft.com/office/powerpoint/2010/main" val="1783094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550420-4F0A-4CE2-B370-0479EDE09C0C}" type="datetimeFigureOut">
              <a:rPr lang="en-NZ" smtClean="0"/>
              <a:t>19/12/2023</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249E80F9-C755-4E95-824D-5E01B6A283DA}" type="slidenum">
              <a:rPr lang="en-NZ" smtClean="0"/>
              <a:t>‹#›</a:t>
            </a:fld>
            <a:endParaRPr lang="en-NZ" dirty="0"/>
          </a:p>
        </p:txBody>
      </p:sp>
    </p:spTree>
    <p:extLst>
      <p:ext uri="{BB962C8B-B14F-4D97-AF65-F5344CB8AC3E}">
        <p14:creationId xmlns:p14="http://schemas.microsoft.com/office/powerpoint/2010/main" val="1678391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550420-4F0A-4CE2-B370-0479EDE09C0C}" type="datetimeFigureOut">
              <a:rPr lang="en-NZ" smtClean="0"/>
              <a:t>19/12/2023</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249E80F9-C755-4E95-824D-5E01B6A283DA}" type="slidenum">
              <a:rPr lang="en-NZ" smtClean="0"/>
              <a:t>‹#›</a:t>
            </a:fld>
            <a:endParaRPr lang="en-NZ" dirty="0"/>
          </a:p>
        </p:txBody>
      </p:sp>
    </p:spTree>
    <p:extLst>
      <p:ext uri="{BB962C8B-B14F-4D97-AF65-F5344CB8AC3E}">
        <p14:creationId xmlns:p14="http://schemas.microsoft.com/office/powerpoint/2010/main" val="3890464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4550420-4F0A-4CE2-B370-0479EDE09C0C}" type="datetimeFigureOut">
              <a:rPr lang="en-NZ" smtClean="0"/>
              <a:t>19/12/2023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249E80F9-C755-4E95-824D-5E01B6A283DA}" type="slidenum">
              <a:rPr lang="en-NZ" smtClean="0"/>
              <a:t>‹#›</a:t>
            </a:fld>
            <a:endParaRPr lang="en-NZ" dirty="0"/>
          </a:p>
        </p:txBody>
      </p:sp>
    </p:spTree>
    <p:extLst>
      <p:ext uri="{BB962C8B-B14F-4D97-AF65-F5344CB8AC3E}">
        <p14:creationId xmlns:p14="http://schemas.microsoft.com/office/powerpoint/2010/main" val="503050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4550420-4F0A-4CE2-B370-0479EDE09C0C}" type="datetimeFigureOut">
              <a:rPr lang="en-NZ" smtClean="0"/>
              <a:t>19/12/2023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249E80F9-C755-4E95-824D-5E01B6A283DA}" type="slidenum">
              <a:rPr lang="en-NZ" smtClean="0"/>
              <a:t>‹#›</a:t>
            </a:fld>
            <a:endParaRPr lang="en-NZ" dirty="0"/>
          </a:p>
        </p:txBody>
      </p:sp>
    </p:spTree>
    <p:extLst>
      <p:ext uri="{BB962C8B-B14F-4D97-AF65-F5344CB8AC3E}">
        <p14:creationId xmlns:p14="http://schemas.microsoft.com/office/powerpoint/2010/main" val="20320114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5CE3A26C-ADAD-460F-9E87-CC5B339A30B9}" type="datetimeFigureOut">
              <a:rPr lang="en-NZ" smtClean="0"/>
              <a:t>19/12/2023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BA0275DC-84BF-42B0-B6CA-B3EA5BCB23DF}" type="slidenum">
              <a:rPr lang="en-NZ" smtClean="0"/>
              <a:t>‹#›</a:t>
            </a:fld>
            <a:endParaRPr lang="en-NZ" dirty="0"/>
          </a:p>
        </p:txBody>
      </p:sp>
    </p:spTree>
    <p:extLst>
      <p:ext uri="{BB962C8B-B14F-4D97-AF65-F5344CB8AC3E}">
        <p14:creationId xmlns:p14="http://schemas.microsoft.com/office/powerpoint/2010/main" val="26234398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5CE3A26C-ADAD-460F-9E87-CC5B339A30B9}" type="datetimeFigureOut">
              <a:rPr lang="en-NZ" smtClean="0"/>
              <a:t>19/12/2023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BA0275DC-84BF-42B0-B6CA-B3EA5BCB23DF}" type="slidenum">
              <a:rPr lang="en-NZ" smtClean="0"/>
              <a:t>‹#›</a:t>
            </a:fld>
            <a:endParaRPr lang="en-NZ" dirty="0"/>
          </a:p>
        </p:txBody>
      </p:sp>
    </p:spTree>
    <p:extLst>
      <p:ext uri="{BB962C8B-B14F-4D97-AF65-F5344CB8AC3E}">
        <p14:creationId xmlns:p14="http://schemas.microsoft.com/office/powerpoint/2010/main" val="25584546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E3A26C-ADAD-460F-9E87-CC5B339A30B9}" type="datetimeFigureOut">
              <a:rPr lang="en-NZ" smtClean="0"/>
              <a:t>19/12/2023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BA0275DC-84BF-42B0-B6CA-B3EA5BCB23DF}" type="slidenum">
              <a:rPr lang="en-NZ" smtClean="0"/>
              <a:t>‹#›</a:t>
            </a:fld>
            <a:endParaRPr lang="en-NZ" dirty="0"/>
          </a:p>
        </p:txBody>
      </p:sp>
    </p:spTree>
    <p:extLst>
      <p:ext uri="{BB962C8B-B14F-4D97-AF65-F5344CB8AC3E}">
        <p14:creationId xmlns:p14="http://schemas.microsoft.com/office/powerpoint/2010/main" val="33294052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5CE3A26C-ADAD-460F-9E87-CC5B339A30B9}" type="datetimeFigureOut">
              <a:rPr lang="en-NZ" smtClean="0"/>
              <a:t>19/12/2023</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BA0275DC-84BF-42B0-B6CA-B3EA5BCB23DF}" type="slidenum">
              <a:rPr lang="en-NZ" smtClean="0"/>
              <a:t>‹#›</a:t>
            </a:fld>
            <a:endParaRPr lang="en-NZ" dirty="0"/>
          </a:p>
        </p:txBody>
      </p:sp>
    </p:spTree>
    <p:extLst>
      <p:ext uri="{BB962C8B-B14F-4D97-AF65-F5344CB8AC3E}">
        <p14:creationId xmlns:p14="http://schemas.microsoft.com/office/powerpoint/2010/main" val="39268267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5CE3A26C-ADAD-460F-9E87-CC5B339A30B9}" type="datetimeFigureOut">
              <a:rPr lang="en-NZ" smtClean="0"/>
              <a:t>19/12/2023</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BA0275DC-84BF-42B0-B6CA-B3EA5BCB23DF}" type="slidenum">
              <a:rPr lang="en-NZ" smtClean="0"/>
              <a:t>‹#›</a:t>
            </a:fld>
            <a:endParaRPr lang="en-NZ" dirty="0"/>
          </a:p>
        </p:txBody>
      </p:sp>
    </p:spTree>
    <p:extLst>
      <p:ext uri="{BB962C8B-B14F-4D97-AF65-F5344CB8AC3E}">
        <p14:creationId xmlns:p14="http://schemas.microsoft.com/office/powerpoint/2010/main" val="248114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8ACB12C5-CD1E-400F-8356-A22064718090}" type="datetimeFigureOut">
              <a:rPr lang="en-NZ" smtClean="0"/>
              <a:t>19/12/2023</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57402CBE-1577-4BAE-8584-03C241830573}" type="slidenum">
              <a:rPr lang="en-NZ" smtClean="0"/>
              <a:t>‹#›</a:t>
            </a:fld>
            <a:endParaRPr lang="en-NZ" dirty="0"/>
          </a:p>
        </p:txBody>
      </p:sp>
    </p:spTree>
    <p:extLst>
      <p:ext uri="{BB962C8B-B14F-4D97-AF65-F5344CB8AC3E}">
        <p14:creationId xmlns:p14="http://schemas.microsoft.com/office/powerpoint/2010/main" val="2439274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5CE3A26C-ADAD-460F-9E87-CC5B339A30B9}" type="datetimeFigureOut">
              <a:rPr lang="en-NZ" smtClean="0"/>
              <a:t>19/12/2023</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BA0275DC-84BF-42B0-B6CA-B3EA5BCB23DF}" type="slidenum">
              <a:rPr lang="en-NZ" smtClean="0"/>
              <a:t>‹#›</a:t>
            </a:fld>
            <a:endParaRPr lang="en-NZ" dirty="0"/>
          </a:p>
        </p:txBody>
      </p:sp>
    </p:spTree>
    <p:extLst>
      <p:ext uri="{BB962C8B-B14F-4D97-AF65-F5344CB8AC3E}">
        <p14:creationId xmlns:p14="http://schemas.microsoft.com/office/powerpoint/2010/main" val="27167015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3A26C-ADAD-460F-9E87-CC5B339A30B9}" type="datetimeFigureOut">
              <a:rPr lang="en-NZ" smtClean="0"/>
              <a:t>19/12/2023</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BA0275DC-84BF-42B0-B6CA-B3EA5BCB23DF}" type="slidenum">
              <a:rPr lang="en-NZ" smtClean="0"/>
              <a:t>‹#›</a:t>
            </a:fld>
            <a:endParaRPr lang="en-NZ" dirty="0"/>
          </a:p>
        </p:txBody>
      </p:sp>
    </p:spTree>
    <p:extLst>
      <p:ext uri="{BB962C8B-B14F-4D97-AF65-F5344CB8AC3E}">
        <p14:creationId xmlns:p14="http://schemas.microsoft.com/office/powerpoint/2010/main" val="23947220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E3A26C-ADAD-460F-9E87-CC5B339A30B9}" type="datetimeFigureOut">
              <a:rPr lang="en-NZ" smtClean="0"/>
              <a:t>19/12/2023</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BA0275DC-84BF-42B0-B6CA-B3EA5BCB23DF}" type="slidenum">
              <a:rPr lang="en-NZ" smtClean="0"/>
              <a:t>‹#›</a:t>
            </a:fld>
            <a:endParaRPr lang="en-NZ" dirty="0"/>
          </a:p>
        </p:txBody>
      </p:sp>
    </p:spTree>
    <p:extLst>
      <p:ext uri="{BB962C8B-B14F-4D97-AF65-F5344CB8AC3E}">
        <p14:creationId xmlns:p14="http://schemas.microsoft.com/office/powerpoint/2010/main" val="19805931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E3A26C-ADAD-460F-9E87-CC5B339A30B9}" type="datetimeFigureOut">
              <a:rPr lang="en-NZ" smtClean="0"/>
              <a:t>19/12/2023</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BA0275DC-84BF-42B0-B6CA-B3EA5BCB23DF}" type="slidenum">
              <a:rPr lang="en-NZ" smtClean="0"/>
              <a:t>‹#›</a:t>
            </a:fld>
            <a:endParaRPr lang="en-NZ" dirty="0"/>
          </a:p>
        </p:txBody>
      </p:sp>
    </p:spTree>
    <p:extLst>
      <p:ext uri="{BB962C8B-B14F-4D97-AF65-F5344CB8AC3E}">
        <p14:creationId xmlns:p14="http://schemas.microsoft.com/office/powerpoint/2010/main" val="1544785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5CE3A26C-ADAD-460F-9E87-CC5B339A30B9}" type="datetimeFigureOut">
              <a:rPr lang="en-NZ" smtClean="0"/>
              <a:t>19/12/2023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BA0275DC-84BF-42B0-B6CA-B3EA5BCB23DF}" type="slidenum">
              <a:rPr lang="en-NZ" smtClean="0"/>
              <a:t>‹#›</a:t>
            </a:fld>
            <a:endParaRPr lang="en-NZ" dirty="0"/>
          </a:p>
        </p:txBody>
      </p:sp>
    </p:spTree>
    <p:extLst>
      <p:ext uri="{BB962C8B-B14F-4D97-AF65-F5344CB8AC3E}">
        <p14:creationId xmlns:p14="http://schemas.microsoft.com/office/powerpoint/2010/main" val="10128691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5CE3A26C-ADAD-460F-9E87-CC5B339A30B9}" type="datetimeFigureOut">
              <a:rPr lang="en-NZ" smtClean="0"/>
              <a:t>19/12/2023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BA0275DC-84BF-42B0-B6CA-B3EA5BCB23DF}" type="slidenum">
              <a:rPr lang="en-NZ" smtClean="0"/>
              <a:t>‹#›</a:t>
            </a:fld>
            <a:endParaRPr lang="en-NZ" dirty="0"/>
          </a:p>
        </p:txBody>
      </p:sp>
    </p:spTree>
    <p:extLst>
      <p:ext uri="{BB962C8B-B14F-4D97-AF65-F5344CB8AC3E}">
        <p14:creationId xmlns:p14="http://schemas.microsoft.com/office/powerpoint/2010/main" val="5554985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E1E6A29D-AF43-4AF7-92F1-A5887FB5CDD0}" type="datetimeFigureOut">
              <a:rPr lang="en-NZ" smtClean="0"/>
              <a:t>19/12/2023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FF5EEB60-6BF5-4BD8-9F3B-5D4429D29D9A}" type="slidenum">
              <a:rPr lang="en-NZ" smtClean="0"/>
              <a:t>‹#›</a:t>
            </a:fld>
            <a:endParaRPr lang="en-NZ" dirty="0"/>
          </a:p>
        </p:txBody>
      </p:sp>
    </p:spTree>
    <p:extLst>
      <p:ext uri="{BB962C8B-B14F-4D97-AF65-F5344CB8AC3E}">
        <p14:creationId xmlns:p14="http://schemas.microsoft.com/office/powerpoint/2010/main" val="937498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E1E6A29D-AF43-4AF7-92F1-A5887FB5CDD0}" type="datetimeFigureOut">
              <a:rPr lang="en-NZ" smtClean="0"/>
              <a:t>19/12/2023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FF5EEB60-6BF5-4BD8-9F3B-5D4429D29D9A}" type="slidenum">
              <a:rPr lang="en-NZ" smtClean="0"/>
              <a:t>‹#›</a:t>
            </a:fld>
            <a:endParaRPr lang="en-NZ" dirty="0"/>
          </a:p>
        </p:txBody>
      </p:sp>
    </p:spTree>
    <p:extLst>
      <p:ext uri="{BB962C8B-B14F-4D97-AF65-F5344CB8AC3E}">
        <p14:creationId xmlns:p14="http://schemas.microsoft.com/office/powerpoint/2010/main" val="8592979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E6A29D-AF43-4AF7-92F1-A5887FB5CDD0}" type="datetimeFigureOut">
              <a:rPr lang="en-NZ" smtClean="0"/>
              <a:t>19/12/2023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FF5EEB60-6BF5-4BD8-9F3B-5D4429D29D9A}" type="slidenum">
              <a:rPr lang="en-NZ" smtClean="0"/>
              <a:t>‹#›</a:t>
            </a:fld>
            <a:endParaRPr lang="en-NZ" dirty="0"/>
          </a:p>
        </p:txBody>
      </p:sp>
    </p:spTree>
    <p:extLst>
      <p:ext uri="{BB962C8B-B14F-4D97-AF65-F5344CB8AC3E}">
        <p14:creationId xmlns:p14="http://schemas.microsoft.com/office/powerpoint/2010/main" val="41366670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E1E6A29D-AF43-4AF7-92F1-A5887FB5CDD0}" type="datetimeFigureOut">
              <a:rPr lang="en-NZ" smtClean="0"/>
              <a:t>19/12/2023</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FF5EEB60-6BF5-4BD8-9F3B-5D4429D29D9A}" type="slidenum">
              <a:rPr lang="en-NZ" smtClean="0"/>
              <a:t>‹#›</a:t>
            </a:fld>
            <a:endParaRPr lang="en-NZ" dirty="0"/>
          </a:p>
        </p:txBody>
      </p:sp>
    </p:spTree>
    <p:extLst>
      <p:ext uri="{BB962C8B-B14F-4D97-AF65-F5344CB8AC3E}">
        <p14:creationId xmlns:p14="http://schemas.microsoft.com/office/powerpoint/2010/main" val="113378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8ACB12C5-CD1E-400F-8356-A22064718090}" type="datetimeFigureOut">
              <a:rPr lang="en-NZ" smtClean="0"/>
              <a:t>19/12/2023</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57402CBE-1577-4BAE-8584-03C241830573}" type="slidenum">
              <a:rPr lang="en-NZ" smtClean="0"/>
              <a:t>‹#›</a:t>
            </a:fld>
            <a:endParaRPr lang="en-NZ" dirty="0"/>
          </a:p>
        </p:txBody>
      </p:sp>
    </p:spTree>
    <p:extLst>
      <p:ext uri="{BB962C8B-B14F-4D97-AF65-F5344CB8AC3E}">
        <p14:creationId xmlns:p14="http://schemas.microsoft.com/office/powerpoint/2010/main" val="30255954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E1E6A29D-AF43-4AF7-92F1-A5887FB5CDD0}" type="datetimeFigureOut">
              <a:rPr lang="en-NZ" smtClean="0"/>
              <a:t>19/12/2023</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FF5EEB60-6BF5-4BD8-9F3B-5D4429D29D9A}" type="slidenum">
              <a:rPr lang="en-NZ" smtClean="0"/>
              <a:t>‹#›</a:t>
            </a:fld>
            <a:endParaRPr lang="en-NZ" dirty="0"/>
          </a:p>
        </p:txBody>
      </p:sp>
    </p:spTree>
    <p:extLst>
      <p:ext uri="{BB962C8B-B14F-4D97-AF65-F5344CB8AC3E}">
        <p14:creationId xmlns:p14="http://schemas.microsoft.com/office/powerpoint/2010/main" val="22840660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E1E6A29D-AF43-4AF7-92F1-A5887FB5CDD0}" type="datetimeFigureOut">
              <a:rPr lang="en-NZ" smtClean="0"/>
              <a:t>19/12/2023</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FF5EEB60-6BF5-4BD8-9F3B-5D4429D29D9A}" type="slidenum">
              <a:rPr lang="en-NZ" smtClean="0"/>
              <a:t>‹#›</a:t>
            </a:fld>
            <a:endParaRPr lang="en-NZ" dirty="0"/>
          </a:p>
        </p:txBody>
      </p:sp>
    </p:spTree>
    <p:extLst>
      <p:ext uri="{BB962C8B-B14F-4D97-AF65-F5344CB8AC3E}">
        <p14:creationId xmlns:p14="http://schemas.microsoft.com/office/powerpoint/2010/main" val="36750127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6A29D-AF43-4AF7-92F1-A5887FB5CDD0}" type="datetimeFigureOut">
              <a:rPr lang="en-NZ" smtClean="0"/>
              <a:t>19/12/2023</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FF5EEB60-6BF5-4BD8-9F3B-5D4429D29D9A}" type="slidenum">
              <a:rPr lang="en-NZ" smtClean="0"/>
              <a:t>‹#›</a:t>
            </a:fld>
            <a:endParaRPr lang="en-NZ" dirty="0"/>
          </a:p>
        </p:txBody>
      </p:sp>
    </p:spTree>
    <p:extLst>
      <p:ext uri="{BB962C8B-B14F-4D97-AF65-F5344CB8AC3E}">
        <p14:creationId xmlns:p14="http://schemas.microsoft.com/office/powerpoint/2010/main" val="17813365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E6A29D-AF43-4AF7-92F1-A5887FB5CDD0}" type="datetimeFigureOut">
              <a:rPr lang="en-NZ" smtClean="0"/>
              <a:t>19/12/2023</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FF5EEB60-6BF5-4BD8-9F3B-5D4429D29D9A}" type="slidenum">
              <a:rPr lang="en-NZ" smtClean="0"/>
              <a:t>‹#›</a:t>
            </a:fld>
            <a:endParaRPr lang="en-NZ" dirty="0"/>
          </a:p>
        </p:txBody>
      </p:sp>
    </p:spTree>
    <p:extLst>
      <p:ext uri="{BB962C8B-B14F-4D97-AF65-F5344CB8AC3E}">
        <p14:creationId xmlns:p14="http://schemas.microsoft.com/office/powerpoint/2010/main" val="41637653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E6A29D-AF43-4AF7-92F1-A5887FB5CDD0}" type="datetimeFigureOut">
              <a:rPr lang="en-NZ" smtClean="0"/>
              <a:t>19/12/2023</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FF5EEB60-6BF5-4BD8-9F3B-5D4429D29D9A}" type="slidenum">
              <a:rPr lang="en-NZ" smtClean="0"/>
              <a:t>‹#›</a:t>
            </a:fld>
            <a:endParaRPr lang="en-NZ" dirty="0"/>
          </a:p>
        </p:txBody>
      </p:sp>
    </p:spTree>
    <p:extLst>
      <p:ext uri="{BB962C8B-B14F-4D97-AF65-F5344CB8AC3E}">
        <p14:creationId xmlns:p14="http://schemas.microsoft.com/office/powerpoint/2010/main" val="38443784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E1E6A29D-AF43-4AF7-92F1-A5887FB5CDD0}" type="datetimeFigureOut">
              <a:rPr lang="en-NZ" smtClean="0"/>
              <a:t>19/12/2023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FF5EEB60-6BF5-4BD8-9F3B-5D4429D29D9A}" type="slidenum">
              <a:rPr lang="en-NZ" smtClean="0"/>
              <a:t>‹#›</a:t>
            </a:fld>
            <a:endParaRPr lang="en-NZ" dirty="0"/>
          </a:p>
        </p:txBody>
      </p:sp>
    </p:spTree>
    <p:extLst>
      <p:ext uri="{BB962C8B-B14F-4D97-AF65-F5344CB8AC3E}">
        <p14:creationId xmlns:p14="http://schemas.microsoft.com/office/powerpoint/2010/main" val="42603386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E1E6A29D-AF43-4AF7-92F1-A5887FB5CDD0}" type="datetimeFigureOut">
              <a:rPr lang="en-NZ" smtClean="0"/>
              <a:t>19/12/2023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FF5EEB60-6BF5-4BD8-9F3B-5D4429D29D9A}" type="slidenum">
              <a:rPr lang="en-NZ" smtClean="0"/>
              <a:t>‹#›</a:t>
            </a:fld>
            <a:endParaRPr lang="en-NZ" dirty="0"/>
          </a:p>
        </p:txBody>
      </p:sp>
    </p:spTree>
    <p:extLst>
      <p:ext uri="{BB962C8B-B14F-4D97-AF65-F5344CB8AC3E}">
        <p14:creationId xmlns:p14="http://schemas.microsoft.com/office/powerpoint/2010/main" val="1314296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Tree>
    <p:extLst>
      <p:ext uri="{BB962C8B-B14F-4D97-AF65-F5344CB8AC3E}">
        <p14:creationId xmlns:p14="http://schemas.microsoft.com/office/powerpoint/2010/main" val="25391395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22643292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Tree>
    <p:extLst>
      <p:ext uri="{BB962C8B-B14F-4D97-AF65-F5344CB8AC3E}">
        <p14:creationId xmlns:p14="http://schemas.microsoft.com/office/powerpoint/2010/main" val="2831405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8ACB12C5-CD1E-400F-8356-A22064718090}" type="datetimeFigureOut">
              <a:rPr lang="en-NZ" smtClean="0"/>
              <a:t>19/12/2023</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57402CBE-1577-4BAE-8584-03C241830573}" type="slidenum">
              <a:rPr lang="en-NZ" smtClean="0"/>
              <a:t>‹#›</a:t>
            </a:fld>
            <a:endParaRPr lang="en-NZ" dirty="0"/>
          </a:p>
        </p:txBody>
      </p:sp>
    </p:spTree>
    <p:extLst>
      <p:ext uri="{BB962C8B-B14F-4D97-AF65-F5344CB8AC3E}">
        <p14:creationId xmlns:p14="http://schemas.microsoft.com/office/powerpoint/2010/main" val="35881437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345471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5419662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2625944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2461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A4DF059-8B14-4BE9-AA37-F85EFEB49E5F}" type="slidenum">
              <a:rPr lang="en-US"/>
              <a:pPr>
                <a:defRPr/>
              </a:pPr>
              <a:t>‹#›</a:t>
            </a:fld>
            <a:endParaRPr lang="en-US" dirty="0"/>
          </a:p>
        </p:txBody>
      </p:sp>
    </p:spTree>
    <p:extLst>
      <p:ext uri="{BB962C8B-B14F-4D97-AF65-F5344CB8AC3E}">
        <p14:creationId xmlns:p14="http://schemas.microsoft.com/office/powerpoint/2010/main" val="21964455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627A2DD-5337-47F6-8A02-2679BE41C627}" type="slidenum">
              <a:rPr lang="en-US"/>
              <a:pPr>
                <a:defRPr/>
              </a:pPr>
              <a:t>‹#›</a:t>
            </a:fld>
            <a:endParaRPr lang="en-US" dirty="0"/>
          </a:p>
        </p:txBody>
      </p:sp>
    </p:spTree>
    <p:extLst>
      <p:ext uri="{BB962C8B-B14F-4D97-AF65-F5344CB8AC3E}">
        <p14:creationId xmlns:p14="http://schemas.microsoft.com/office/powerpoint/2010/main" val="13123031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9E0EF0B-F703-4991-B391-D3FF4AB223C0}" type="slidenum">
              <a:rPr lang="en-US"/>
              <a:pPr>
                <a:defRPr/>
              </a:pPr>
              <a:t>‹#›</a:t>
            </a:fld>
            <a:endParaRPr lang="en-US" dirty="0"/>
          </a:p>
        </p:txBody>
      </p:sp>
    </p:spTree>
    <p:extLst>
      <p:ext uri="{BB962C8B-B14F-4D97-AF65-F5344CB8AC3E}">
        <p14:creationId xmlns:p14="http://schemas.microsoft.com/office/powerpoint/2010/main" val="26342126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5A5D70D-A489-4992-9F27-4D9CB92F9D95}" type="slidenum">
              <a:rPr lang="en-US"/>
              <a:pPr>
                <a:defRPr/>
              </a:pPr>
              <a:t>‹#›</a:t>
            </a:fld>
            <a:endParaRPr lang="en-US" dirty="0"/>
          </a:p>
        </p:txBody>
      </p:sp>
    </p:spTree>
    <p:extLst>
      <p:ext uri="{BB962C8B-B14F-4D97-AF65-F5344CB8AC3E}">
        <p14:creationId xmlns:p14="http://schemas.microsoft.com/office/powerpoint/2010/main" val="30907058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830A13-050E-473E-849B-90B933B93014}" type="slidenum">
              <a:rPr lang="en-US"/>
              <a:pPr>
                <a:defRPr/>
              </a:pPr>
              <a:t>‹#›</a:t>
            </a:fld>
            <a:endParaRPr lang="en-US" dirty="0"/>
          </a:p>
        </p:txBody>
      </p:sp>
    </p:spTree>
    <p:extLst>
      <p:ext uri="{BB962C8B-B14F-4D97-AF65-F5344CB8AC3E}">
        <p14:creationId xmlns:p14="http://schemas.microsoft.com/office/powerpoint/2010/main" val="40600975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7D2C7D-D527-4CCB-B87A-2A722134DD01}" type="slidenum">
              <a:rPr lang="en-US"/>
              <a:pPr>
                <a:defRPr/>
              </a:pPr>
              <a:t>‹#›</a:t>
            </a:fld>
            <a:endParaRPr lang="en-US" dirty="0"/>
          </a:p>
        </p:txBody>
      </p:sp>
    </p:spTree>
    <p:extLst>
      <p:ext uri="{BB962C8B-B14F-4D97-AF65-F5344CB8AC3E}">
        <p14:creationId xmlns:p14="http://schemas.microsoft.com/office/powerpoint/2010/main" val="398175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B12C5-CD1E-400F-8356-A22064718090}" type="datetimeFigureOut">
              <a:rPr lang="en-NZ" smtClean="0"/>
              <a:t>19/12/2023</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57402CBE-1577-4BAE-8584-03C241830573}" type="slidenum">
              <a:rPr lang="en-NZ" smtClean="0"/>
              <a:t>‹#›</a:t>
            </a:fld>
            <a:endParaRPr lang="en-NZ" dirty="0"/>
          </a:p>
        </p:txBody>
      </p:sp>
    </p:spTree>
    <p:extLst>
      <p:ext uri="{BB962C8B-B14F-4D97-AF65-F5344CB8AC3E}">
        <p14:creationId xmlns:p14="http://schemas.microsoft.com/office/powerpoint/2010/main" val="292729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CB12C5-CD1E-400F-8356-A22064718090}" type="datetimeFigureOut">
              <a:rPr lang="en-NZ" smtClean="0"/>
              <a:t>19/12/2023</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57402CBE-1577-4BAE-8584-03C241830573}" type="slidenum">
              <a:rPr lang="en-NZ" smtClean="0"/>
              <a:t>‹#›</a:t>
            </a:fld>
            <a:endParaRPr lang="en-NZ" dirty="0"/>
          </a:p>
        </p:txBody>
      </p:sp>
    </p:spTree>
    <p:extLst>
      <p:ext uri="{BB962C8B-B14F-4D97-AF65-F5344CB8AC3E}">
        <p14:creationId xmlns:p14="http://schemas.microsoft.com/office/powerpoint/2010/main" val="1083084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CB12C5-CD1E-400F-8356-A22064718090}" type="datetimeFigureOut">
              <a:rPr lang="en-NZ" smtClean="0"/>
              <a:t>19/12/2023</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57402CBE-1577-4BAE-8584-03C241830573}" type="slidenum">
              <a:rPr lang="en-NZ" smtClean="0"/>
              <a:t>‹#›</a:t>
            </a:fld>
            <a:endParaRPr lang="en-NZ" dirty="0"/>
          </a:p>
        </p:txBody>
      </p:sp>
    </p:spTree>
    <p:extLst>
      <p:ext uri="{BB962C8B-B14F-4D97-AF65-F5344CB8AC3E}">
        <p14:creationId xmlns:p14="http://schemas.microsoft.com/office/powerpoint/2010/main" val="290656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B12C5-CD1E-400F-8356-A22064718090}" type="datetimeFigureOut">
              <a:rPr lang="en-NZ" smtClean="0"/>
              <a:t>19/12/2023</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02CBE-1577-4BAE-8584-03C241830573}" type="slidenum">
              <a:rPr lang="en-NZ" smtClean="0"/>
              <a:t>‹#›</a:t>
            </a:fld>
            <a:endParaRPr lang="en-NZ" dirty="0"/>
          </a:p>
        </p:txBody>
      </p:sp>
    </p:spTree>
    <p:extLst>
      <p:ext uri="{BB962C8B-B14F-4D97-AF65-F5344CB8AC3E}">
        <p14:creationId xmlns:p14="http://schemas.microsoft.com/office/powerpoint/2010/main" val="4135186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5B985-BB0F-4F79-85F5-0C5EA64D6732}" type="datetimeFigureOut">
              <a:rPr lang="en-NZ" smtClean="0"/>
              <a:t>19/12/2023</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EBFDE-770D-4F9C-9290-F44A073EA53B}" type="slidenum">
              <a:rPr lang="en-NZ" smtClean="0"/>
              <a:t>‹#›</a:t>
            </a:fld>
            <a:endParaRPr lang="en-NZ" dirty="0"/>
          </a:p>
        </p:txBody>
      </p:sp>
    </p:spTree>
    <p:extLst>
      <p:ext uri="{BB962C8B-B14F-4D97-AF65-F5344CB8AC3E}">
        <p14:creationId xmlns:p14="http://schemas.microsoft.com/office/powerpoint/2010/main" val="12191876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50420-4F0A-4CE2-B370-0479EDE09C0C}" type="datetimeFigureOut">
              <a:rPr lang="en-NZ" smtClean="0"/>
              <a:t>19/12/2023</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E80F9-C755-4E95-824D-5E01B6A283DA}" type="slidenum">
              <a:rPr lang="en-NZ" smtClean="0"/>
              <a:t>‹#›</a:t>
            </a:fld>
            <a:endParaRPr lang="en-NZ" dirty="0"/>
          </a:p>
        </p:txBody>
      </p:sp>
    </p:spTree>
    <p:extLst>
      <p:ext uri="{BB962C8B-B14F-4D97-AF65-F5344CB8AC3E}">
        <p14:creationId xmlns:p14="http://schemas.microsoft.com/office/powerpoint/2010/main" val="34982026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3A26C-ADAD-460F-9E87-CC5B339A30B9}" type="datetimeFigureOut">
              <a:rPr lang="en-NZ" smtClean="0"/>
              <a:t>19/12/2023</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275DC-84BF-42B0-B6CA-B3EA5BCB23DF}" type="slidenum">
              <a:rPr lang="en-NZ" smtClean="0"/>
              <a:t>‹#›</a:t>
            </a:fld>
            <a:endParaRPr lang="en-NZ" dirty="0"/>
          </a:p>
        </p:txBody>
      </p:sp>
    </p:spTree>
    <p:extLst>
      <p:ext uri="{BB962C8B-B14F-4D97-AF65-F5344CB8AC3E}">
        <p14:creationId xmlns:p14="http://schemas.microsoft.com/office/powerpoint/2010/main" val="544359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6A29D-AF43-4AF7-92F1-A5887FB5CDD0}" type="datetimeFigureOut">
              <a:rPr lang="en-NZ" smtClean="0"/>
              <a:t>19/12/2023</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EEB60-6BF5-4BD8-9F3B-5D4429D29D9A}" type="slidenum">
              <a:rPr lang="en-NZ" smtClean="0"/>
              <a:t>‹#›</a:t>
            </a:fld>
            <a:endParaRPr lang="en-NZ" dirty="0"/>
          </a:p>
        </p:txBody>
      </p:sp>
    </p:spTree>
    <p:extLst>
      <p:ext uri="{BB962C8B-B14F-4D97-AF65-F5344CB8AC3E}">
        <p14:creationId xmlns:p14="http://schemas.microsoft.com/office/powerpoint/2010/main" val="36844350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endParaRPr lang="en-US" dirty="0">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D27FF820-730D-4FE0-8777-3F657D95F18A}" type="slidenum">
              <a:rPr lang="en-US">
                <a:ea typeface="MS PGothic" pitchFamily="34" charset="-128"/>
              </a:rPr>
              <a:pPr defTabSz="457200" fontAlgn="base">
                <a:spcBef>
                  <a:spcPct val="0"/>
                </a:spcBef>
                <a:spcAft>
                  <a:spcPct val="0"/>
                </a:spcAft>
                <a:defRPr/>
              </a:pPr>
              <a:t>‹#›</a:t>
            </a:fld>
            <a:endParaRPr lang="en-US" dirty="0">
              <a:ea typeface="MS PGothic" pitchFamily="34" charset="-128"/>
            </a:endParaRPr>
          </a:p>
        </p:txBody>
      </p:sp>
    </p:spTree>
    <p:extLst>
      <p:ext uri="{BB962C8B-B14F-4D97-AF65-F5344CB8AC3E}">
        <p14:creationId xmlns:p14="http://schemas.microsoft.com/office/powerpoint/2010/main" val="409942624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mailto:mowcapinfo@gmail.com" TargetMode="External"/><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hyperlink" Target="mailto:Opeta.Alefaio@anu.edu.au" TargetMode="External"/><Relationship Id="rId5" Type="http://schemas.openxmlformats.org/officeDocument/2006/relationships/hyperlink" Target="mailto:russell598@hotmail.com" TargetMode="External"/><Relationship Id="rId4" Type="http://schemas.openxmlformats.org/officeDocument/2006/relationships/hyperlink" Target="mailto:dianne.macaskill@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3.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white">
          <a:xfrm>
            <a:off x="0" y="-23813"/>
            <a:ext cx="9144000" cy="206375"/>
          </a:xfrm>
          <a:prstGeom prst="rect">
            <a:avLst/>
          </a:prstGeom>
          <a:solidFill>
            <a:srgbClr val="0069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AU" dirty="0">
              <a:solidFill>
                <a:srgbClr val="0069B4"/>
              </a:solidFill>
              <a:ea typeface="MS PGothic" pitchFamily="34" charset="-128"/>
            </a:endParaRPr>
          </a:p>
        </p:txBody>
      </p:sp>
      <p:sp>
        <p:nvSpPr>
          <p:cNvPr id="11267" name="Date Placeholder 27"/>
          <p:cNvSpPr txBox="1">
            <a:spLocks/>
          </p:cNvSpPr>
          <p:nvPr/>
        </p:nvSpPr>
        <p:spPr bwMode="auto">
          <a:xfrm>
            <a:off x="6948488" y="79375"/>
            <a:ext cx="205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endParaRPr lang="en-US" altLang="en-US" sz="1600" dirty="0">
              <a:solidFill>
                <a:srgbClr val="000000"/>
              </a:solidFill>
              <a:latin typeface="Arial" charset="0"/>
            </a:endParaRPr>
          </a:p>
        </p:txBody>
      </p:sp>
      <p:sp>
        <p:nvSpPr>
          <p:cNvPr id="4100" name="Subtitle 2"/>
          <p:cNvSpPr txBox="1">
            <a:spLocks/>
          </p:cNvSpPr>
          <p:nvPr/>
        </p:nvSpPr>
        <p:spPr bwMode="auto">
          <a:xfrm>
            <a:off x="1331640" y="4725144"/>
            <a:ext cx="6912768" cy="504056"/>
          </a:xfrm>
          <a:prstGeom prst="rect">
            <a:avLst/>
          </a:prstGeom>
          <a:noFill/>
          <a:ln w="9525">
            <a:noFill/>
            <a:miter lim="800000"/>
            <a:headEnd/>
            <a:tailEnd/>
          </a:ln>
        </p:spPr>
        <p:txBody>
          <a:bodyPr/>
          <a:lstStyle/>
          <a:p>
            <a:pPr marL="285750" indent="-285750">
              <a:spcBef>
                <a:spcPct val="20000"/>
              </a:spcBef>
              <a:buFont typeface="Arial" panose="020B0604020202020204" pitchFamily="34" charset="0"/>
              <a:buChar char="•"/>
              <a:defRPr/>
            </a:pPr>
            <a:endParaRPr lang="en-AU" sz="2000" dirty="0"/>
          </a:p>
        </p:txBody>
      </p:sp>
      <p:sp>
        <p:nvSpPr>
          <p:cNvPr id="24" name="Rectangle 23"/>
          <p:cNvSpPr/>
          <p:nvPr/>
        </p:nvSpPr>
        <p:spPr>
          <a:xfrm>
            <a:off x="899592" y="1772816"/>
            <a:ext cx="7704856" cy="72008"/>
          </a:xfrm>
          <a:prstGeom prst="rect">
            <a:avLst/>
          </a:prstGeom>
          <a:solidFill>
            <a:srgbClr val="006D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ubtitle 2"/>
          <p:cNvSpPr txBox="1">
            <a:spLocks/>
          </p:cNvSpPr>
          <p:nvPr/>
        </p:nvSpPr>
        <p:spPr>
          <a:xfrm>
            <a:off x="1085850" y="6423025"/>
            <a:ext cx="3919538" cy="442913"/>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endParaRPr lang="en-US" sz="1000" dirty="0">
              <a:solidFill>
                <a:schemeClr val="bg1">
                  <a:lumMod val="75000"/>
                </a:schemeClr>
              </a:solidFill>
              <a:latin typeface="Arial"/>
              <a:cs typeface="Arial"/>
            </a:endParaRPr>
          </a:p>
        </p:txBody>
      </p:sp>
      <p:pic>
        <p:nvPicPr>
          <p:cNvPr id="5" name="Picture 4" descr="A blue and white logo&#10;&#10;Description automatically generated with low confidence">
            <a:extLst>
              <a:ext uri="{FF2B5EF4-FFF2-40B4-BE49-F238E27FC236}">
                <a16:creationId xmlns:a16="http://schemas.microsoft.com/office/drawing/2014/main" id="{260F6839-4A7A-F496-7E5D-F0ECDE2A0C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5934" y="328363"/>
            <a:ext cx="1422508" cy="1080000"/>
          </a:xfrm>
          <a:prstGeom prst="rect">
            <a:avLst/>
          </a:prstGeom>
        </p:spPr>
      </p:pic>
      <p:sp>
        <p:nvSpPr>
          <p:cNvPr id="12" name="Title 11">
            <a:extLst>
              <a:ext uri="{FF2B5EF4-FFF2-40B4-BE49-F238E27FC236}">
                <a16:creationId xmlns:a16="http://schemas.microsoft.com/office/drawing/2014/main" id="{C3567EC2-CC8B-5ED3-7D41-9898C638A5A2}"/>
              </a:ext>
            </a:extLst>
          </p:cNvPr>
          <p:cNvSpPr>
            <a:spLocks noGrp="1"/>
          </p:cNvSpPr>
          <p:nvPr>
            <p:ph type="ctrTitle"/>
          </p:nvPr>
        </p:nvSpPr>
        <p:spPr>
          <a:xfrm>
            <a:off x="899592" y="1980188"/>
            <a:ext cx="7344816" cy="3393028"/>
          </a:xfrm>
        </p:spPr>
        <p:txBody>
          <a:bodyPr>
            <a:normAutofit/>
          </a:bodyPr>
          <a:lstStyle/>
          <a:p>
            <a:r>
              <a:rPr lang="en-NZ" sz="3600" b="1" dirty="0">
                <a:solidFill>
                  <a:srgbClr val="0069B4"/>
                </a:solidFill>
              </a:rPr>
              <a:t>MOWCAP </a:t>
            </a:r>
            <a:br>
              <a:rPr lang="en-NZ" sz="3600" b="1" dirty="0">
                <a:solidFill>
                  <a:srgbClr val="0069B4"/>
                </a:solidFill>
              </a:rPr>
            </a:br>
            <a:r>
              <a:rPr lang="en-NZ" sz="3600" b="1" dirty="0">
                <a:solidFill>
                  <a:srgbClr val="0069B4"/>
                </a:solidFill>
              </a:rPr>
              <a:t>Making Pacific History Visible</a:t>
            </a:r>
            <a:br>
              <a:rPr lang="en-NZ" sz="3200" b="1" dirty="0">
                <a:solidFill>
                  <a:srgbClr val="0069B4"/>
                </a:solidFill>
              </a:rPr>
            </a:br>
            <a:br>
              <a:rPr lang="en-NZ" sz="3200" b="1" dirty="0">
                <a:solidFill>
                  <a:srgbClr val="0069B4"/>
                </a:solidFill>
              </a:rPr>
            </a:br>
            <a:r>
              <a:rPr lang="en-NZ" sz="2400" b="1" dirty="0">
                <a:solidFill>
                  <a:srgbClr val="0069B4"/>
                </a:solidFill>
              </a:rPr>
              <a:t>Presenter: Dianne Macaskill, MOWCAP Vice-President </a:t>
            </a:r>
            <a:br>
              <a:rPr lang="en-NZ" sz="2400" b="1" dirty="0">
                <a:solidFill>
                  <a:srgbClr val="0069B4"/>
                </a:solidFill>
              </a:rPr>
            </a:br>
            <a:endParaRPr lang="en-NZ" sz="2400" dirty="0">
              <a:solidFill>
                <a:srgbClr val="0069B4"/>
              </a:solidFill>
            </a:endParaRPr>
          </a:p>
        </p:txBody>
      </p:sp>
    </p:spTree>
    <p:extLst>
      <p:ext uri="{BB962C8B-B14F-4D97-AF65-F5344CB8AC3E}">
        <p14:creationId xmlns:p14="http://schemas.microsoft.com/office/powerpoint/2010/main" val="1676204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white">
          <a:xfrm>
            <a:off x="4762" y="35130"/>
            <a:ext cx="9139238" cy="206375"/>
          </a:xfrm>
          <a:prstGeom prst="rect">
            <a:avLst/>
          </a:prstGeom>
          <a:solidFill>
            <a:srgbClr val="0069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AU" dirty="0">
              <a:solidFill>
                <a:srgbClr val="FFFFFF"/>
              </a:solidFill>
              <a:ea typeface="MS PGothic" pitchFamily="34" charset="-128"/>
            </a:endParaRPr>
          </a:p>
        </p:txBody>
      </p:sp>
      <p:sp>
        <p:nvSpPr>
          <p:cNvPr id="19459" name="Date Placeholder 27"/>
          <p:cNvSpPr txBox="1">
            <a:spLocks/>
          </p:cNvSpPr>
          <p:nvPr/>
        </p:nvSpPr>
        <p:spPr bwMode="auto">
          <a:xfrm>
            <a:off x="7596336" y="35130"/>
            <a:ext cx="205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endParaRPr lang="en-US" altLang="en-US" sz="1600" dirty="0">
              <a:solidFill>
                <a:srgbClr val="000000"/>
              </a:solidFill>
              <a:latin typeface="Arial" charset="0"/>
            </a:endParaRPr>
          </a:p>
        </p:txBody>
      </p:sp>
      <p:sp>
        <p:nvSpPr>
          <p:cNvPr id="19460" name="Subtitle 2"/>
          <p:cNvSpPr txBox="1">
            <a:spLocks/>
          </p:cNvSpPr>
          <p:nvPr/>
        </p:nvSpPr>
        <p:spPr bwMode="auto">
          <a:xfrm>
            <a:off x="2932113" y="6453336"/>
            <a:ext cx="552953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r>
              <a:rPr lang="en-US" altLang="en-US" sz="1200" b="1" dirty="0">
                <a:latin typeface="Arial" charset="0"/>
                <a:cs typeface="Arial" charset="0"/>
              </a:rPr>
              <a:t>Note: Australia and Papua New  Guinea have a joint inscription</a:t>
            </a:r>
          </a:p>
        </p:txBody>
      </p:sp>
      <p:sp>
        <p:nvSpPr>
          <p:cNvPr id="19461" name="Subtitle 2"/>
          <p:cNvSpPr txBox="1">
            <a:spLocks/>
          </p:cNvSpPr>
          <p:nvPr/>
        </p:nvSpPr>
        <p:spPr bwMode="auto">
          <a:xfrm>
            <a:off x="2763837" y="1655893"/>
            <a:ext cx="5529535" cy="451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08025" indent="-708025"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261938" indent="4763" eaLnBrk="1" hangingPunct="1">
              <a:buNone/>
            </a:pPr>
            <a:r>
              <a:rPr lang="en-NZ" sz="1600" dirty="0">
                <a:latin typeface="+mn-lt"/>
                <a:ea typeface="+mn-ea"/>
              </a:rPr>
              <a:t>65 inscriptions on the MOWCAP register </a:t>
            </a:r>
          </a:p>
          <a:p>
            <a:pPr marL="261938" indent="4763" eaLnBrk="1" hangingPunct="1">
              <a:buNone/>
            </a:pPr>
            <a:r>
              <a:rPr lang="en-NZ" sz="1600" dirty="0">
                <a:latin typeface="+mn-lt"/>
                <a:ea typeface="+mn-ea"/>
              </a:rPr>
              <a:t>494 inscriptions on the international register (119 from Asia Pacific region)</a:t>
            </a:r>
          </a:p>
          <a:p>
            <a:pPr marL="261938" indent="-87313" eaLnBrk="1" hangingPunct="1">
              <a:buNone/>
            </a:pPr>
            <a:r>
              <a:rPr lang="en-NZ" sz="2000" dirty="0">
                <a:latin typeface="+mn-lt"/>
                <a:ea typeface="+mn-ea"/>
              </a:rPr>
              <a:t>		</a:t>
            </a:r>
          </a:p>
          <a:p>
            <a:pPr marL="261938" indent="-87313" eaLnBrk="1" hangingPunct="1">
              <a:buNone/>
            </a:pPr>
            <a:r>
              <a:rPr lang="en-NZ" sz="2000" dirty="0">
                <a:latin typeface="+mn-lt"/>
                <a:ea typeface="+mn-ea"/>
              </a:rPr>
              <a:t>				</a:t>
            </a:r>
            <a:r>
              <a:rPr lang="en-NZ" sz="2000" b="1" dirty="0">
                <a:latin typeface="+mn-lt"/>
                <a:ea typeface="+mn-ea"/>
              </a:rPr>
              <a:t>I</a:t>
            </a:r>
          </a:p>
          <a:p>
            <a:pPr marL="0" indent="0" eaLnBrk="1" hangingPunct="1">
              <a:buNone/>
            </a:pPr>
            <a:r>
              <a:rPr lang="en-NZ" sz="2000" dirty="0">
                <a:latin typeface="+mn-lt"/>
                <a:ea typeface="+mn-ea"/>
              </a:rPr>
              <a:t> </a:t>
            </a:r>
          </a:p>
          <a:p>
            <a:pPr marL="442913" indent="-442913" eaLnBrk="1" hangingPunct="1"/>
            <a:endParaRPr lang="en-AU" altLang="en-US" sz="2000" dirty="0">
              <a:latin typeface="+mn-lt"/>
              <a:ea typeface="+mn-ea"/>
            </a:endParaRPr>
          </a:p>
        </p:txBody>
      </p:sp>
      <p:sp>
        <p:nvSpPr>
          <p:cNvPr id="19" name="Rectangle 18"/>
          <p:cNvSpPr/>
          <p:nvPr/>
        </p:nvSpPr>
        <p:spPr>
          <a:xfrm>
            <a:off x="1077913" y="1579693"/>
            <a:ext cx="1685925" cy="76200"/>
          </a:xfrm>
          <a:prstGeom prst="rect">
            <a:avLst/>
          </a:prstGeom>
          <a:solidFill>
            <a:srgbClr val="0069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 name="Straight Connector 20"/>
          <p:cNvCxnSpPr/>
          <p:nvPr/>
        </p:nvCxnSpPr>
        <p:spPr>
          <a:xfrm>
            <a:off x="2997201" y="1579693"/>
            <a:ext cx="5065712" cy="0"/>
          </a:xfrm>
          <a:prstGeom prst="line">
            <a:avLst/>
          </a:prstGeom>
          <a:ln>
            <a:solidFill>
              <a:srgbClr val="0069B4"/>
            </a:solidFill>
          </a:ln>
          <a:effectLst/>
        </p:spPr>
        <p:style>
          <a:lnRef idx="2">
            <a:schemeClr val="accent1"/>
          </a:lnRef>
          <a:fillRef idx="0">
            <a:schemeClr val="accent1"/>
          </a:fillRef>
          <a:effectRef idx="1">
            <a:schemeClr val="accent1"/>
          </a:effectRef>
          <a:fontRef idx="minor">
            <a:schemeClr val="tx1"/>
          </a:fontRef>
        </p:style>
      </p:cxnSp>
      <p:sp>
        <p:nvSpPr>
          <p:cNvPr id="19464" name="Subtitle 2"/>
          <p:cNvSpPr txBox="1">
            <a:spLocks/>
          </p:cNvSpPr>
          <p:nvPr/>
        </p:nvSpPr>
        <p:spPr bwMode="auto">
          <a:xfrm>
            <a:off x="467544" y="2276872"/>
            <a:ext cx="1755775" cy="203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buFont typeface="Arial" charset="0"/>
              <a:buNone/>
            </a:pPr>
            <a:r>
              <a:rPr lang="en-US" altLang="en-US" sz="2000" dirty="0">
                <a:solidFill>
                  <a:srgbClr val="0069B4"/>
                </a:solidFill>
                <a:latin typeface="Arial" charset="0"/>
                <a:cs typeface="Arial" charset="0"/>
              </a:rPr>
              <a:t>Pacific Inscriptions on MOW</a:t>
            </a:r>
          </a:p>
          <a:p>
            <a:pPr eaLnBrk="1" hangingPunct="1">
              <a:buFont typeface="Arial" charset="0"/>
              <a:buNone/>
            </a:pPr>
            <a:r>
              <a:rPr lang="en-US" altLang="en-US" sz="2000" dirty="0">
                <a:solidFill>
                  <a:srgbClr val="0069B4"/>
                </a:solidFill>
                <a:latin typeface="Arial" charset="0"/>
                <a:cs typeface="Arial" charset="0"/>
              </a:rPr>
              <a:t>registers</a:t>
            </a:r>
          </a:p>
          <a:p>
            <a:pPr eaLnBrk="1" hangingPunct="1">
              <a:buFont typeface="Arial" charset="0"/>
              <a:buNone/>
            </a:pPr>
            <a:endParaRPr lang="en-US" altLang="en-US" sz="2000" dirty="0">
              <a:solidFill>
                <a:srgbClr val="F49700"/>
              </a:solidFill>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15565329"/>
              </p:ext>
            </p:extLst>
          </p:nvPr>
        </p:nvGraphicFramePr>
        <p:xfrm>
          <a:off x="2617513" y="2718008"/>
          <a:ext cx="5760000" cy="4023360"/>
        </p:xfrm>
        <a:graphic>
          <a:graphicData uri="http://schemas.openxmlformats.org/drawingml/2006/table">
            <a:tbl>
              <a:tblPr firstRow="1" bandRow="1">
                <a:tableStyleId>{7DF18680-E054-41AD-8BC1-D1AEF772440D}</a:tableStyleId>
              </a:tblPr>
              <a:tblGrid>
                <a:gridCol w="2296754">
                  <a:extLst>
                    <a:ext uri="{9D8B030D-6E8A-4147-A177-3AD203B41FA5}">
                      <a16:colId xmlns:a16="http://schemas.microsoft.com/office/drawing/2014/main" val="20000"/>
                    </a:ext>
                  </a:extLst>
                </a:gridCol>
                <a:gridCol w="1563411">
                  <a:extLst>
                    <a:ext uri="{9D8B030D-6E8A-4147-A177-3AD203B41FA5}">
                      <a16:colId xmlns:a16="http://schemas.microsoft.com/office/drawing/2014/main" val="20001"/>
                    </a:ext>
                  </a:extLst>
                </a:gridCol>
                <a:gridCol w="1899835">
                  <a:extLst>
                    <a:ext uri="{9D8B030D-6E8A-4147-A177-3AD203B41FA5}">
                      <a16:colId xmlns:a16="http://schemas.microsoft.com/office/drawing/2014/main" val="20002"/>
                    </a:ext>
                  </a:extLst>
                </a:gridCol>
              </a:tblGrid>
              <a:tr h="363273">
                <a:tc>
                  <a:txBody>
                    <a:bodyPr/>
                    <a:lstStyle/>
                    <a:p>
                      <a:r>
                        <a:rPr lang="en-NZ" b="1" dirty="0">
                          <a:solidFill>
                            <a:schemeClr val="tx1"/>
                          </a:solidFill>
                        </a:rPr>
                        <a:t>Country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NZ" b="1" dirty="0">
                          <a:solidFill>
                            <a:schemeClr val="tx1"/>
                          </a:solidFill>
                        </a:rPr>
                        <a:t>MOWCAP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NZ" b="1" dirty="0">
                          <a:solidFill>
                            <a:schemeClr val="tx1"/>
                          </a:solidFill>
                        </a:rPr>
                        <a:t>International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63273">
                <a:tc>
                  <a:txBody>
                    <a:bodyPr/>
                    <a:lstStyle/>
                    <a:p>
                      <a:r>
                        <a:rPr lang="en-NZ" dirty="0"/>
                        <a:t>Australia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NZ"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NZ"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63273">
                <a:tc>
                  <a:txBody>
                    <a:bodyPr/>
                    <a:lstStyle/>
                    <a:p>
                      <a:r>
                        <a:rPr lang="mi-NZ" dirty="0"/>
                        <a:t>Cook Islands </a:t>
                      </a:r>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mi-NZ" dirty="0"/>
                        <a:t>1</a:t>
                      </a:r>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53100668"/>
                  </a:ext>
                </a:extLst>
              </a:tr>
              <a:tr h="363273">
                <a:tc>
                  <a:txBody>
                    <a:bodyPr/>
                    <a:lstStyle/>
                    <a:p>
                      <a:r>
                        <a:rPr lang="en-NZ" dirty="0"/>
                        <a:t>Fiji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NZ"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NZ"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363273">
                <a:tc>
                  <a:txBody>
                    <a:bodyPr/>
                    <a:lstStyle/>
                    <a:p>
                      <a:r>
                        <a:rPr lang="en-NZ" dirty="0"/>
                        <a:t>New Zealand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NZ"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NZ"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363273">
                <a:tc>
                  <a:txBody>
                    <a:bodyPr/>
                    <a:lstStyle/>
                    <a:p>
                      <a:r>
                        <a:rPr lang="en-NZ" dirty="0"/>
                        <a:t>Papua New Guinea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NZ"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NZ"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363273">
                <a:tc>
                  <a:txBody>
                    <a:bodyPr/>
                    <a:lstStyle/>
                    <a:p>
                      <a:r>
                        <a:rPr lang="en-NZ" dirty="0"/>
                        <a:t>Samoa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NZ"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NZ"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r h="363273">
                <a:tc>
                  <a:txBody>
                    <a:bodyPr/>
                    <a:lstStyle/>
                    <a:p>
                      <a:r>
                        <a:rPr lang="en-NZ" dirty="0"/>
                        <a:t>Solomon Islands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NZ"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NZ"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r h="363273">
                <a:tc>
                  <a:txBody>
                    <a:bodyPr/>
                    <a:lstStyle/>
                    <a:p>
                      <a:r>
                        <a:rPr lang="mi-NZ" dirty="0"/>
                        <a:t>Tuvalu</a:t>
                      </a:r>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mi-NZ" dirty="0"/>
                        <a:t>1</a:t>
                      </a:r>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725098860"/>
                  </a:ext>
                </a:extLst>
              </a:tr>
              <a:tr h="363273">
                <a:tc>
                  <a:txBody>
                    <a:bodyPr/>
                    <a:lstStyle/>
                    <a:p>
                      <a:r>
                        <a:rPr lang="mi-NZ" dirty="0"/>
                        <a:t>Vanuatu</a:t>
                      </a:r>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mi-NZ" dirty="0"/>
                        <a:t>-</a:t>
                      </a:r>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mi-NZ" dirty="0"/>
                        <a:t>1 (joint)</a:t>
                      </a:r>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07176263"/>
                  </a:ext>
                </a:extLst>
              </a:tr>
              <a:tr h="363273">
                <a:tc>
                  <a:txBody>
                    <a:bodyPr/>
                    <a:lstStyle/>
                    <a:p>
                      <a:r>
                        <a:rPr lang="en-NZ"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NZ"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NZ"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8"/>
                  </a:ext>
                </a:extLst>
              </a:tr>
            </a:tbl>
          </a:graphicData>
        </a:graphic>
      </p:graphicFrame>
      <p:pic>
        <p:nvPicPr>
          <p:cNvPr id="3" name="Picture 2" descr="A blue and white logo&#10;&#10;Description automatically generated">
            <a:extLst>
              <a:ext uri="{FF2B5EF4-FFF2-40B4-BE49-F238E27FC236}">
                <a16:creationId xmlns:a16="http://schemas.microsoft.com/office/drawing/2014/main" id="{A2AECADD-D9A9-307A-FB81-FE0A2EDDFB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6852" y="308666"/>
            <a:ext cx="1469925" cy="1116000"/>
          </a:xfrm>
          <a:prstGeom prst="rect">
            <a:avLst/>
          </a:prstGeom>
        </p:spPr>
      </p:pic>
    </p:spTree>
    <p:extLst>
      <p:ext uri="{BB962C8B-B14F-4D97-AF65-F5344CB8AC3E}">
        <p14:creationId xmlns:p14="http://schemas.microsoft.com/office/powerpoint/2010/main" val="2578208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white">
          <a:xfrm>
            <a:off x="4762" y="35130"/>
            <a:ext cx="9139238" cy="206375"/>
          </a:xfrm>
          <a:prstGeom prst="rect">
            <a:avLst/>
          </a:prstGeom>
          <a:solidFill>
            <a:srgbClr val="0069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AU" dirty="0">
              <a:solidFill>
                <a:srgbClr val="0069B4"/>
              </a:solidFill>
              <a:ea typeface="MS PGothic" pitchFamily="34" charset="-128"/>
            </a:endParaRPr>
          </a:p>
        </p:txBody>
      </p:sp>
      <p:sp>
        <p:nvSpPr>
          <p:cNvPr id="19459" name="Date Placeholder 27"/>
          <p:cNvSpPr txBox="1">
            <a:spLocks/>
          </p:cNvSpPr>
          <p:nvPr/>
        </p:nvSpPr>
        <p:spPr bwMode="auto">
          <a:xfrm>
            <a:off x="7596336" y="35130"/>
            <a:ext cx="205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endParaRPr lang="en-US" altLang="en-US" sz="1600" dirty="0">
              <a:solidFill>
                <a:srgbClr val="000000"/>
              </a:solidFill>
              <a:latin typeface="Arial" charset="0"/>
            </a:endParaRPr>
          </a:p>
        </p:txBody>
      </p:sp>
      <p:sp>
        <p:nvSpPr>
          <p:cNvPr id="19460" name="Subtitle 2"/>
          <p:cNvSpPr txBox="1">
            <a:spLocks/>
          </p:cNvSpPr>
          <p:nvPr/>
        </p:nvSpPr>
        <p:spPr bwMode="auto">
          <a:xfrm>
            <a:off x="2771775" y="4171950"/>
            <a:ext cx="52578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endParaRPr lang="en-US" altLang="en-US" sz="1200" dirty="0">
              <a:latin typeface="Arial" charset="0"/>
              <a:cs typeface="Arial" charset="0"/>
            </a:endParaRPr>
          </a:p>
        </p:txBody>
      </p:sp>
      <p:sp>
        <p:nvSpPr>
          <p:cNvPr id="19461" name="Subtitle 2"/>
          <p:cNvSpPr txBox="1">
            <a:spLocks/>
          </p:cNvSpPr>
          <p:nvPr/>
        </p:nvSpPr>
        <p:spPr bwMode="auto">
          <a:xfrm>
            <a:off x="2520996" y="1981201"/>
            <a:ext cx="6155459" cy="457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08025" indent="-708025"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indent="0" eaLnBrk="1" hangingPunct="1">
              <a:buNone/>
            </a:pPr>
            <a:r>
              <a:rPr lang="mi-NZ" altLang="en-US" sz="2000" dirty="0">
                <a:latin typeface="+mn-lt"/>
                <a:ea typeface="+mn-ea"/>
              </a:rPr>
              <a:t>The MOWCAP Register Guidelines are consistent with but not the same as in  the International Register Guidelines.</a:t>
            </a:r>
          </a:p>
          <a:p>
            <a:pPr marL="0" indent="0" eaLnBrk="1" hangingPunct="1">
              <a:buNone/>
            </a:pPr>
            <a:endParaRPr lang="mi-NZ" altLang="en-US" sz="2000" dirty="0">
              <a:latin typeface="+mn-lt"/>
              <a:ea typeface="+mn-ea"/>
            </a:endParaRPr>
          </a:p>
          <a:p>
            <a:pPr marL="0" indent="0" eaLnBrk="1" hangingPunct="1">
              <a:buNone/>
            </a:pPr>
            <a:endParaRPr lang="mi-NZ" altLang="en-US" sz="2000" dirty="0">
              <a:latin typeface="+mn-lt"/>
              <a:ea typeface="+mn-ea"/>
            </a:endParaRPr>
          </a:p>
          <a:p>
            <a:pPr marL="0" indent="0" eaLnBrk="1" hangingPunct="1">
              <a:buNone/>
            </a:pPr>
            <a:endParaRPr lang="mi-NZ" altLang="en-US" sz="2000" dirty="0">
              <a:latin typeface="+mn-lt"/>
              <a:ea typeface="+mn-ea"/>
            </a:endParaRPr>
          </a:p>
          <a:p>
            <a:pPr marL="0" indent="0" eaLnBrk="1" hangingPunct="1">
              <a:buNone/>
            </a:pPr>
            <a:r>
              <a:rPr lang="mi-NZ" altLang="en-US" sz="2000" dirty="0">
                <a:latin typeface="+mn-lt"/>
                <a:ea typeface="+mn-ea"/>
              </a:rPr>
              <a:t> </a:t>
            </a:r>
            <a:r>
              <a:rPr lang="mi-NZ" sz="2000" dirty="0">
                <a:latin typeface="+mn-lt"/>
                <a:ea typeface="+mn-ea"/>
              </a:rPr>
              <a:t>Some differences</a:t>
            </a:r>
          </a:p>
          <a:p>
            <a:pPr eaLnBrk="1" hangingPunct="1"/>
            <a:r>
              <a:rPr lang="mi-NZ" sz="2000" dirty="0">
                <a:latin typeface="+mn-lt"/>
                <a:ea typeface="+mn-ea"/>
              </a:rPr>
              <a:t>The primary criteria for inscription reflect that significance is established on a regional basis</a:t>
            </a:r>
          </a:p>
          <a:p>
            <a:pPr eaLnBrk="1" hangingPunct="1"/>
            <a:r>
              <a:rPr lang="mi-NZ" sz="2000" dirty="0">
                <a:latin typeface="+mn-lt"/>
                <a:ea typeface="+mn-ea"/>
              </a:rPr>
              <a:t>The General Meeting votes on whether the recommendation of the Register Sub-Committee is accepted or rejected</a:t>
            </a:r>
          </a:p>
          <a:p>
            <a:pPr eaLnBrk="1" hangingPunct="1"/>
            <a:endParaRPr lang="mi-NZ" sz="2000" dirty="0">
              <a:latin typeface="+mn-lt"/>
              <a:ea typeface="+mn-ea"/>
            </a:endParaRPr>
          </a:p>
        </p:txBody>
      </p:sp>
      <p:sp>
        <p:nvSpPr>
          <p:cNvPr id="19" name="Rectangle 18"/>
          <p:cNvSpPr/>
          <p:nvPr/>
        </p:nvSpPr>
        <p:spPr>
          <a:xfrm>
            <a:off x="1085850" y="1782763"/>
            <a:ext cx="1685925" cy="76200"/>
          </a:xfrm>
          <a:prstGeom prst="rect">
            <a:avLst/>
          </a:prstGeom>
          <a:solidFill>
            <a:srgbClr val="0069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 name="Straight Connector 20"/>
          <p:cNvCxnSpPr/>
          <p:nvPr/>
        </p:nvCxnSpPr>
        <p:spPr>
          <a:xfrm>
            <a:off x="3005138" y="1795463"/>
            <a:ext cx="5065712" cy="0"/>
          </a:xfrm>
          <a:prstGeom prst="line">
            <a:avLst/>
          </a:prstGeom>
          <a:ln>
            <a:solidFill>
              <a:srgbClr val="0069B4"/>
            </a:solidFill>
          </a:ln>
          <a:effectLst/>
        </p:spPr>
        <p:style>
          <a:lnRef idx="2">
            <a:schemeClr val="accent1"/>
          </a:lnRef>
          <a:fillRef idx="0">
            <a:schemeClr val="accent1"/>
          </a:fillRef>
          <a:effectRef idx="1">
            <a:schemeClr val="accent1"/>
          </a:effectRef>
          <a:fontRef idx="minor">
            <a:schemeClr val="tx1"/>
          </a:fontRef>
        </p:style>
      </p:cxnSp>
      <p:sp>
        <p:nvSpPr>
          <p:cNvPr id="19464" name="Subtitle 2"/>
          <p:cNvSpPr txBox="1">
            <a:spLocks/>
          </p:cNvSpPr>
          <p:nvPr/>
        </p:nvSpPr>
        <p:spPr bwMode="auto">
          <a:xfrm>
            <a:off x="1008063" y="1981201"/>
            <a:ext cx="1755775" cy="108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buFont typeface="Arial" charset="0"/>
              <a:buNone/>
            </a:pPr>
            <a:r>
              <a:rPr lang="en-US" altLang="en-US" sz="2000" dirty="0">
                <a:solidFill>
                  <a:srgbClr val="0069B4"/>
                </a:solidFill>
                <a:latin typeface="Arial" charset="0"/>
                <a:cs typeface="Arial" charset="0"/>
              </a:rPr>
              <a:t>MOWCAP</a:t>
            </a:r>
          </a:p>
          <a:p>
            <a:pPr eaLnBrk="1" hangingPunct="1">
              <a:buFont typeface="Arial" charset="0"/>
              <a:buNone/>
            </a:pPr>
            <a:r>
              <a:rPr lang="en-US" altLang="en-US" sz="2000" dirty="0">
                <a:solidFill>
                  <a:srgbClr val="0069B4"/>
                </a:solidFill>
                <a:latin typeface="Arial" charset="0"/>
                <a:cs typeface="Arial" charset="0"/>
              </a:rPr>
              <a:t>Register Guidelines</a:t>
            </a:r>
          </a:p>
          <a:p>
            <a:pPr eaLnBrk="1" hangingPunct="1">
              <a:buFont typeface="Arial" charset="0"/>
              <a:buNone/>
            </a:pPr>
            <a:endParaRPr lang="en-US" altLang="en-US" sz="2000" dirty="0">
              <a:solidFill>
                <a:srgbClr val="F49700"/>
              </a:solidFill>
              <a:latin typeface="Arial" charset="0"/>
              <a:cs typeface="Arial" charset="0"/>
            </a:endParaRPr>
          </a:p>
        </p:txBody>
      </p:sp>
      <p:pic>
        <p:nvPicPr>
          <p:cNvPr id="2" name="Picture 1" descr="A blue and white logo&#10;&#10;Description automatically generated">
            <a:extLst>
              <a:ext uri="{FF2B5EF4-FFF2-40B4-BE49-F238E27FC236}">
                <a16:creationId xmlns:a16="http://schemas.microsoft.com/office/drawing/2014/main" id="{E0DE488A-452B-7462-BFDD-B9F9D3C08C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1373" y="471164"/>
            <a:ext cx="1469925" cy="1116000"/>
          </a:xfrm>
          <a:prstGeom prst="rect">
            <a:avLst/>
          </a:prstGeom>
        </p:spPr>
      </p:pic>
      <p:sp>
        <p:nvSpPr>
          <p:cNvPr id="3" name="TextBox 2">
            <a:extLst>
              <a:ext uri="{FF2B5EF4-FFF2-40B4-BE49-F238E27FC236}">
                <a16:creationId xmlns:a16="http://schemas.microsoft.com/office/drawing/2014/main" id="{6E94EA49-59A2-5CD8-159E-ABF5314136F7}"/>
              </a:ext>
            </a:extLst>
          </p:cNvPr>
          <p:cNvSpPr txBox="1"/>
          <p:nvPr/>
        </p:nvSpPr>
        <p:spPr>
          <a:xfrm>
            <a:off x="463932" y="3602040"/>
            <a:ext cx="1800199" cy="1477328"/>
          </a:xfrm>
          <a:prstGeom prst="rect">
            <a:avLst/>
          </a:prstGeom>
          <a:solidFill>
            <a:srgbClr val="0069B4">
              <a:alpha val="20000"/>
            </a:srgbClr>
          </a:solidFill>
        </p:spPr>
        <p:txBody>
          <a:bodyPr wrap="square" rtlCol="0">
            <a:spAutoFit/>
          </a:bodyPr>
          <a:lstStyle/>
          <a:p>
            <a:r>
              <a:rPr lang="mi-NZ" dirty="0"/>
              <a:t>Read the register guidelines carefully before you start work on a nomination</a:t>
            </a:r>
            <a:endParaRPr lang="en-NZ" dirty="0"/>
          </a:p>
        </p:txBody>
      </p:sp>
    </p:spTree>
    <p:extLst>
      <p:ext uri="{BB962C8B-B14F-4D97-AF65-F5344CB8AC3E}">
        <p14:creationId xmlns:p14="http://schemas.microsoft.com/office/powerpoint/2010/main" val="3514797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white">
          <a:xfrm>
            <a:off x="4762" y="35130"/>
            <a:ext cx="9139238" cy="206375"/>
          </a:xfrm>
          <a:prstGeom prst="rect">
            <a:avLst/>
          </a:prstGeom>
          <a:solidFill>
            <a:srgbClr val="0069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AU" dirty="0">
              <a:solidFill>
                <a:srgbClr val="0069B4"/>
              </a:solidFill>
              <a:ea typeface="MS PGothic" pitchFamily="34" charset="-128"/>
            </a:endParaRPr>
          </a:p>
        </p:txBody>
      </p:sp>
      <p:sp>
        <p:nvSpPr>
          <p:cNvPr id="19459" name="Date Placeholder 27"/>
          <p:cNvSpPr txBox="1">
            <a:spLocks/>
          </p:cNvSpPr>
          <p:nvPr/>
        </p:nvSpPr>
        <p:spPr bwMode="auto">
          <a:xfrm>
            <a:off x="7596336" y="35130"/>
            <a:ext cx="205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endParaRPr lang="en-US" altLang="en-US" sz="1600" dirty="0">
              <a:solidFill>
                <a:srgbClr val="000000"/>
              </a:solidFill>
              <a:latin typeface="Arial" charset="0"/>
            </a:endParaRPr>
          </a:p>
        </p:txBody>
      </p:sp>
      <p:sp>
        <p:nvSpPr>
          <p:cNvPr id="19460" name="Subtitle 2"/>
          <p:cNvSpPr txBox="1">
            <a:spLocks/>
          </p:cNvSpPr>
          <p:nvPr/>
        </p:nvSpPr>
        <p:spPr bwMode="auto">
          <a:xfrm>
            <a:off x="2771775" y="4171950"/>
            <a:ext cx="52578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endParaRPr lang="en-US" altLang="en-US" sz="1200" dirty="0">
              <a:latin typeface="Arial" charset="0"/>
              <a:cs typeface="Arial" charset="0"/>
            </a:endParaRPr>
          </a:p>
        </p:txBody>
      </p:sp>
      <p:sp>
        <p:nvSpPr>
          <p:cNvPr id="19461" name="Subtitle 2"/>
          <p:cNvSpPr txBox="1">
            <a:spLocks/>
          </p:cNvSpPr>
          <p:nvPr/>
        </p:nvSpPr>
        <p:spPr bwMode="auto">
          <a:xfrm>
            <a:off x="2520996" y="1981201"/>
            <a:ext cx="6155459" cy="457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08025" indent="-708025"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indent="0" eaLnBrk="1" hangingPunct="1">
              <a:buNone/>
            </a:pPr>
            <a:r>
              <a:rPr lang="mi-NZ" altLang="en-US" sz="2000" dirty="0">
                <a:latin typeface="+mn-lt"/>
                <a:ea typeface="+mn-ea"/>
              </a:rPr>
              <a:t>Some types of documentary heritage are not admissible to MOW registers (section D)</a:t>
            </a:r>
          </a:p>
          <a:p>
            <a:pPr marL="0" indent="0" eaLnBrk="1" hangingPunct="1">
              <a:buNone/>
            </a:pPr>
            <a:r>
              <a:rPr lang="mi-NZ" altLang="en-US" sz="2000" dirty="0">
                <a:latin typeface="+mn-lt"/>
                <a:ea typeface="+mn-ea"/>
              </a:rPr>
              <a:t>Examples include:</a:t>
            </a:r>
            <a:br>
              <a:rPr lang="mi-NZ" altLang="en-US" sz="2000" dirty="0">
                <a:latin typeface="+mn-lt"/>
                <a:ea typeface="+mn-ea"/>
              </a:rPr>
            </a:br>
            <a:endParaRPr lang="mi-NZ" altLang="en-US" sz="2000" dirty="0">
              <a:latin typeface="+mn-lt"/>
              <a:ea typeface="+mn-ea"/>
            </a:endParaRPr>
          </a:p>
          <a:p>
            <a:pPr eaLnBrk="1" hangingPunct="1"/>
            <a:r>
              <a:rPr lang="mi-NZ" altLang="en-US" sz="1700" dirty="0">
                <a:latin typeface="+mn-lt"/>
                <a:ea typeface="+mn-ea"/>
              </a:rPr>
              <a:t>Papers of contemporary political leaders and political parties</a:t>
            </a:r>
          </a:p>
          <a:p>
            <a:pPr eaLnBrk="1" hangingPunct="1"/>
            <a:r>
              <a:rPr lang="mi-NZ" altLang="en-US" sz="1700" dirty="0">
                <a:latin typeface="+mn-lt"/>
                <a:ea typeface="+mn-ea"/>
              </a:rPr>
              <a:t>National constitutions and similar documents</a:t>
            </a:r>
          </a:p>
          <a:p>
            <a:pPr eaLnBrk="1" hangingPunct="1"/>
            <a:r>
              <a:rPr lang="mi-NZ" altLang="en-US" sz="1700" dirty="0">
                <a:latin typeface="+mn-lt"/>
                <a:ea typeface="+mn-ea"/>
              </a:rPr>
              <a:t>Vaguely described or open-ended nominations</a:t>
            </a:r>
          </a:p>
          <a:p>
            <a:pPr eaLnBrk="1" hangingPunct="1"/>
            <a:endParaRPr lang="mi-NZ" altLang="en-US" sz="2000" dirty="0">
              <a:latin typeface="+mn-lt"/>
              <a:ea typeface="+mn-ea"/>
            </a:endParaRPr>
          </a:p>
          <a:p>
            <a:pPr eaLnBrk="1" hangingPunct="1"/>
            <a:endParaRPr lang="mi-NZ" sz="2000" dirty="0">
              <a:latin typeface="+mn-lt"/>
              <a:ea typeface="+mn-ea"/>
            </a:endParaRPr>
          </a:p>
        </p:txBody>
      </p:sp>
      <p:sp>
        <p:nvSpPr>
          <p:cNvPr id="19" name="Rectangle 18"/>
          <p:cNvSpPr/>
          <p:nvPr/>
        </p:nvSpPr>
        <p:spPr>
          <a:xfrm>
            <a:off x="1085850" y="1782763"/>
            <a:ext cx="1685925" cy="76200"/>
          </a:xfrm>
          <a:prstGeom prst="rect">
            <a:avLst/>
          </a:prstGeom>
          <a:solidFill>
            <a:srgbClr val="0069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 name="Straight Connector 20"/>
          <p:cNvCxnSpPr/>
          <p:nvPr/>
        </p:nvCxnSpPr>
        <p:spPr>
          <a:xfrm>
            <a:off x="3005138" y="1795463"/>
            <a:ext cx="5065712" cy="0"/>
          </a:xfrm>
          <a:prstGeom prst="line">
            <a:avLst/>
          </a:prstGeom>
          <a:ln>
            <a:solidFill>
              <a:srgbClr val="0069B4"/>
            </a:solidFill>
          </a:ln>
          <a:effectLst/>
        </p:spPr>
        <p:style>
          <a:lnRef idx="2">
            <a:schemeClr val="accent1"/>
          </a:lnRef>
          <a:fillRef idx="0">
            <a:schemeClr val="accent1"/>
          </a:fillRef>
          <a:effectRef idx="1">
            <a:schemeClr val="accent1"/>
          </a:effectRef>
          <a:fontRef idx="minor">
            <a:schemeClr val="tx1"/>
          </a:fontRef>
        </p:style>
      </p:cxnSp>
      <p:sp>
        <p:nvSpPr>
          <p:cNvPr id="19464" name="Subtitle 2"/>
          <p:cNvSpPr txBox="1">
            <a:spLocks/>
          </p:cNvSpPr>
          <p:nvPr/>
        </p:nvSpPr>
        <p:spPr bwMode="auto">
          <a:xfrm>
            <a:off x="1008063" y="1981201"/>
            <a:ext cx="1755775" cy="108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buFont typeface="Arial" charset="0"/>
              <a:buNone/>
            </a:pPr>
            <a:r>
              <a:rPr lang="en-US" altLang="en-US" sz="2000" dirty="0">
                <a:solidFill>
                  <a:srgbClr val="0069B4"/>
                </a:solidFill>
                <a:latin typeface="Arial" charset="0"/>
                <a:cs typeface="Arial" charset="0"/>
              </a:rPr>
              <a:t>MOWCAP</a:t>
            </a:r>
          </a:p>
          <a:p>
            <a:pPr eaLnBrk="1" hangingPunct="1">
              <a:buFont typeface="Arial" charset="0"/>
              <a:buNone/>
            </a:pPr>
            <a:r>
              <a:rPr lang="en-US" altLang="en-US" sz="2000" dirty="0">
                <a:solidFill>
                  <a:srgbClr val="0069B4"/>
                </a:solidFill>
                <a:latin typeface="Arial" charset="0"/>
                <a:cs typeface="Arial" charset="0"/>
              </a:rPr>
              <a:t>Register Guidelines</a:t>
            </a:r>
          </a:p>
          <a:p>
            <a:pPr eaLnBrk="1" hangingPunct="1">
              <a:buFont typeface="Arial" charset="0"/>
              <a:buNone/>
            </a:pPr>
            <a:endParaRPr lang="en-US" altLang="en-US" sz="2000" dirty="0">
              <a:solidFill>
                <a:srgbClr val="F49700"/>
              </a:solidFill>
              <a:latin typeface="Arial" charset="0"/>
              <a:cs typeface="Arial" charset="0"/>
            </a:endParaRPr>
          </a:p>
        </p:txBody>
      </p:sp>
      <p:pic>
        <p:nvPicPr>
          <p:cNvPr id="2" name="Picture 1" descr="A blue and white logo&#10;&#10;Description automatically generated">
            <a:extLst>
              <a:ext uri="{FF2B5EF4-FFF2-40B4-BE49-F238E27FC236}">
                <a16:creationId xmlns:a16="http://schemas.microsoft.com/office/drawing/2014/main" id="{E0DE488A-452B-7462-BFDD-B9F9D3C08C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1373" y="471164"/>
            <a:ext cx="1469925" cy="1116000"/>
          </a:xfrm>
          <a:prstGeom prst="rect">
            <a:avLst/>
          </a:prstGeom>
        </p:spPr>
      </p:pic>
      <p:sp>
        <p:nvSpPr>
          <p:cNvPr id="3" name="TextBox 2">
            <a:extLst>
              <a:ext uri="{FF2B5EF4-FFF2-40B4-BE49-F238E27FC236}">
                <a16:creationId xmlns:a16="http://schemas.microsoft.com/office/drawing/2014/main" id="{6E94EA49-59A2-5CD8-159E-ABF5314136F7}"/>
              </a:ext>
            </a:extLst>
          </p:cNvPr>
          <p:cNvSpPr txBox="1"/>
          <p:nvPr/>
        </p:nvSpPr>
        <p:spPr>
          <a:xfrm>
            <a:off x="463932" y="3602040"/>
            <a:ext cx="1800199" cy="1477328"/>
          </a:xfrm>
          <a:prstGeom prst="rect">
            <a:avLst/>
          </a:prstGeom>
          <a:solidFill>
            <a:srgbClr val="0069B4">
              <a:alpha val="20000"/>
            </a:srgbClr>
          </a:solidFill>
        </p:spPr>
        <p:txBody>
          <a:bodyPr wrap="square" rtlCol="0">
            <a:spAutoFit/>
          </a:bodyPr>
          <a:lstStyle/>
          <a:p>
            <a:r>
              <a:rPr lang="mi-NZ" dirty="0"/>
              <a:t>Read the register guidelines carefully before you start work on a nomination</a:t>
            </a:r>
            <a:endParaRPr lang="en-NZ" dirty="0"/>
          </a:p>
        </p:txBody>
      </p:sp>
    </p:spTree>
    <p:extLst>
      <p:ext uri="{BB962C8B-B14F-4D97-AF65-F5344CB8AC3E}">
        <p14:creationId xmlns:p14="http://schemas.microsoft.com/office/powerpoint/2010/main" val="3709554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white">
          <a:xfrm>
            <a:off x="4762" y="35130"/>
            <a:ext cx="9139238" cy="206375"/>
          </a:xfrm>
          <a:prstGeom prst="rect">
            <a:avLst/>
          </a:prstGeom>
          <a:solidFill>
            <a:srgbClr val="0069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AU" dirty="0">
              <a:solidFill>
                <a:srgbClr val="0069B4"/>
              </a:solidFill>
              <a:ea typeface="MS PGothic" pitchFamily="34" charset="-128"/>
            </a:endParaRPr>
          </a:p>
        </p:txBody>
      </p:sp>
      <p:sp>
        <p:nvSpPr>
          <p:cNvPr id="19459" name="Date Placeholder 27"/>
          <p:cNvSpPr txBox="1">
            <a:spLocks/>
          </p:cNvSpPr>
          <p:nvPr/>
        </p:nvSpPr>
        <p:spPr bwMode="auto">
          <a:xfrm>
            <a:off x="7596336" y="35130"/>
            <a:ext cx="205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endParaRPr lang="en-US" altLang="en-US" sz="1600" dirty="0">
              <a:solidFill>
                <a:srgbClr val="000000"/>
              </a:solidFill>
              <a:latin typeface="Arial" charset="0"/>
            </a:endParaRPr>
          </a:p>
        </p:txBody>
      </p:sp>
      <p:sp>
        <p:nvSpPr>
          <p:cNvPr id="19460" name="Subtitle 2"/>
          <p:cNvSpPr txBox="1">
            <a:spLocks/>
          </p:cNvSpPr>
          <p:nvPr/>
        </p:nvSpPr>
        <p:spPr bwMode="auto">
          <a:xfrm>
            <a:off x="2771775" y="4171950"/>
            <a:ext cx="52578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endParaRPr lang="en-US" altLang="en-US" sz="1200" dirty="0">
              <a:latin typeface="Arial" charset="0"/>
              <a:cs typeface="Arial" charset="0"/>
            </a:endParaRPr>
          </a:p>
        </p:txBody>
      </p:sp>
      <p:sp>
        <p:nvSpPr>
          <p:cNvPr id="19461" name="Subtitle 2"/>
          <p:cNvSpPr txBox="1">
            <a:spLocks/>
          </p:cNvSpPr>
          <p:nvPr/>
        </p:nvSpPr>
        <p:spPr bwMode="auto">
          <a:xfrm>
            <a:off x="2459128" y="1885157"/>
            <a:ext cx="6155459" cy="478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08025" indent="-708025"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indent="0" algn="ctr" eaLnBrk="1" hangingPunct="1">
              <a:buNone/>
            </a:pPr>
            <a:r>
              <a:rPr lang="mi-NZ" altLang="en-US" sz="2000" dirty="0">
                <a:solidFill>
                  <a:srgbClr val="0069B4"/>
                </a:solidFill>
                <a:latin typeface="+mn-lt"/>
                <a:ea typeface="+mn-ea"/>
              </a:rPr>
              <a:t>Changes to the MOWCAP Register Process</a:t>
            </a:r>
          </a:p>
          <a:p>
            <a:pPr eaLnBrk="1" hangingPunct="1"/>
            <a:r>
              <a:rPr lang="mi-NZ" altLang="en-US" sz="1700" dirty="0">
                <a:latin typeface="+mn-lt"/>
                <a:ea typeface="+mn-ea"/>
              </a:rPr>
              <a:t>Nominations must be submitted through the relevant National Commission with a letter of support</a:t>
            </a:r>
          </a:p>
          <a:p>
            <a:pPr eaLnBrk="1" hangingPunct="1"/>
            <a:r>
              <a:rPr lang="mi-NZ" altLang="en-US" sz="1700" dirty="0">
                <a:latin typeface="+mn-lt"/>
                <a:ea typeface="+mn-ea"/>
              </a:rPr>
              <a:t>Nominations limited to three per country in each round. No limit on joint nominations</a:t>
            </a:r>
          </a:p>
          <a:p>
            <a:pPr eaLnBrk="1" hangingPunct="1"/>
            <a:r>
              <a:rPr lang="mi-NZ" altLang="en-US" sz="1700" dirty="0">
                <a:latin typeface="+mn-lt"/>
                <a:ea typeface="+mn-ea"/>
              </a:rPr>
              <a:t>Nominations should be a maximum of 20 pages</a:t>
            </a:r>
          </a:p>
          <a:p>
            <a:pPr eaLnBrk="1" hangingPunct="1"/>
            <a:r>
              <a:rPr lang="mi-NZ" altLang="en-US" sz="1700" dirty="0">
                <a:latin typeface="+mn-lt"/>
                <a:ea typeface="+mn-ea"/>
              </a:rPr>
              <a:t>Summaries of nominations accepted for assessment posted on the website and the nomination provided on request</a:t>
            </a:r>
          </a:p>
          <a:p>
            <a:pPr eaLnBrk="1" hangingPunct="1"/>
            <a:r>
              <a:rPr lang="mi-NZ" altLang="en-US" sz="1700" dirty="0">
                <a:latin typeface="+mn-lt"/>
                <a:ea typeface="+mn-ea"/>
              </a:rPr>
              <a:t>Nominations can be contested on technical and other grounds (a complex process and recommend discussing with a MOW expert if guidelines need further explanation)</a:t>
            </a:r>
            <a:endParaRPr lang="mi-NZ" altLang="en-US" sz="2000" dirty="0">
              <a:latin typeface="+mn-lt"/>
              <a:ea typeface="+mn-ea"/>
            </a:endParaRPr>
          </a:p>
          <a:p>
            <a:pPr marL="0" indent="0" eaLnBrk="1" hangingPunct="1">
              <a:buNone/>
            </a:pPr>
            <a:r>
              <a:rPr lang="mi-NZ" sz="2000" dirty="0">
                <a:solidFill>
                  <a:srgbClr val="0069B4"/>
                </a:solidFill>
                <a:latin typeface="+mn-lt"/>
                <a:ea typeface="+mn-ea"/>
              </a:rPr>
              <a:t>Other</a:t>
            </a:r>
          </a:p>
          <a:p>
            <a:pPr eaLnBrk="1" hangingPunct="1"/>
            <a:r>
              <a:rPr lang="mi-NZ" sz="1700" dirty="0">
                <a:latin typeface="+mn-lt"/>
                <a:ea typeface="+mn-ea"/>
              </a:rPr>
              <a:t>Nominators are encouraged to identify any aspects that relate to gender equality</a:t>
            </a:r>
          </a:p>
          <a:p>
            <a:pPr eaLnBrk="1" hangingPunct="1"/>
            <a:r>
              <a:rPr lang="mi-NZ" sz="1700" dirty="0">
                <a:latin typeface="+mn-lt"/>
                <a:ea typeface="+mn-ea"/>
              </a:rPr>
              <a:t>Joint nominations are encouraged</a:t>
            </a:r>
          </a:p>
        </p:txBody>
      </p:sp>
      <p:sp>
        <p:nvSpPr>
          <p:cNvPr id="19" name="Rectangle 18"/>
          <p:cNvSpPr/>
          <p:nvPr/>
        </p:nvSpPr>
        <p:spPr>
          <a:xfrm>
            <a:off x="1085850" y="1782763"/>
            <a:ext cx="1685925" cy="76200"/>
          </a:xfrm>
          <a:prstGeom prst="rect">
            <a:avLst/>
          </a:prstGeom>
          <a:solidFill>
            <a:srgbClr val="0069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 name="Straight Connector 20"/>
          <p:cNvCxnSpPr/>
          <p:nvPr/>
        </p:nvCxnSpPr>
        <p:spPr>
          <a:xfrm>
            <a:off x="3005138" y="1795463"/>
            <a:ext cx="5065712" cy="0"/>
          </a:xfrm>
          <a:prstGeom prst="line">
            <a:avLst/>
          </a:prstGeom>
          <a:ln>
            <a:solidFill>
              <a:srgbClr val="0069B4"/>
            </a:solidFill>
          </a:ln>
          <a:effectLst/>
        </p:spPr>
        <p:style>
          <a:lnRef idx="2">
            <a:schemeClr val="accent1"/>
          </a:lnRef>
          <a:fillRef idx="0">
            <a:schemeClr val="accent1"/>
          </a:fillRef>
          <a:effectRef idx="1">
            <a:schemeClr val="accent1"/>
          </a:effectRef>
          <a:fontRef idx="minor">
            <a:schemeClr val="tx1"/>
          </a:fontRef>
        </p:style>
      </p:cxnSp>
      <p:sp>
        <p:nvSpPr>
          <p:cNvPr id="19464" name="Subtitle 2"/>
          <p:cNvSpPr txBox="1">
            <a:spLocks/>
          </p:cNvSpPr>
          <p:nvPr/>
        </p:nvSpPr>
        <p:spPr bwMode="auto">
          <a:xfrm>
            <a:off x="1008063" y="1981201"/>
            <a:ext cx="1755775" cy="108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buFont typeface="Arial" charset="0"/>
              <a:buNone/>
            </a:pPr>
            <a:r>
              <a:rPr lang="en-US" altLang="en-US" sz="2000" dirty="0">
                <a:solidFill>
                  <a:srgbClr val="0069B4"/>
                </a:solidFill>
                <a:latin typeface="Arial" charset="0"/>
                <a:cs typeface="Arial" charset="0"/>
              </a:rPr>
              <a:t>MOWCAP</a:t>
            </a:r>
          </a:p>
          <a:p>
            <a:pPr eaLnBrk="1" hangingPunct="1">
              <a:buFont typeface="Arial" charset="0"/>
              <a:buNone/>
            </a:pPr>
            <a:r>
              <a:rPr lang="en-US" altLang="en-US" sz="2000" dirty="0">
                <a:solidFill>
                  <a:srgbClr val="0069B4"/>
                </a:solidFill>
                <a:latin typeface="Arial" charset="0"/>
                <a:cs typeface="Arial" charset="0"/>
              </a:rPr>
              <a:t>Register Guidelines</a:t>
            </a:r>
          </a:p>
          <a:p>
            <a:pPr eaLnBrk="1" hangingPunct="1">
              <a:buFont typeface="Arial" charset="0"/>
              <a:buNone/>
            </a:pPr>
            <a:endParaRPr lang="en-US" altLang="en-US" sz="2000" dirty="0">
              <a:solidFill>
                <a:srgbClr val="F49700"/>
              </a:solidFill>
              <a:latin typeface="Arial" charset="0"/>
              <a:cs typeface="Arial" charset="0"/>
            </a:endParaRPr>
          </a:p>
        </p:txBody>
      </p:sp>
      <p:pic>
        <p:nvPicPr>
          <p:cNvPr id="2" name="Picture 1" descr="A blue and white logo&#10;&#10;Description automatically generated">
            <a:extLst>
              <a:ext uri="{FF2B5EF4-FFF2-40B4-BE49-F238E27FC236}">
                <a16:creationId xmlns:a16="http://schemas.microsoft.com/office/drawing/2014/main" id="{E0DE488A-452B-7462-BFDD-B9F9D3C08C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1373" y="471164"/>
            <a:ext cx="1469925" cy="1116000"/>
          </a:xfrm>
          <a:prstGeom prst="rect">
            <a:avLst/>
          </a:prstGeom>
        </p:spPr>
      </p:pic>
      <p:sp>
        <p:nvSpPr>
          <p:cNvPr id="3" name="TextBox 2">
            <a:extLst>
              <a:ext uri="{FF2B5EF4-FFF2-40B4-BE49-F238E27FC236}">
                <a16:creationId xmlns:a16="http://schemas.microsoft.com/office/drawing/2014/main" id="{6E94EA49-59A2-5CD8-159E-ABF5314136F7}"/>
              </a:ext>
            </a:extLst>
          </p:cNvPr>
          <p:cNvSpPr txBox="1"/>
          <p:nvPr/>
        </p:nvSpPr>
        <p:spPr>
          <a:xfrm>
            <a:off x="463932" y="3602040"/>
            <a:ext cx="1800199" cy="1477328"/>
          </a:xfrm>
          <a:prstGeom prst="rect">
            <a:avLst/>
          </a:prstGeom>
          <a:solidFill>
            <a:srgbClr val="0069B4">
              <a:alpha val="20000"/>
            </a:srgbClr>
          </a:solidFill>
        </p:spPr>
        <p:txBody>
          <a:bodyPr wrap="square" rtlCol="0">
            <a:spAutoFit/>
          </a:bodyPr>
          <a:lstStyle/>
          <a:p>
            <a:r>
              <a:rPr lang="mi-NZ" dirty="0"/>
              <a:t>Read the register guidelines carefully before you start work on a nomination</a:t>
            </a:r>
            <a:endParaRPr lang="en-NZ" dirty="0"/>
          </a:p>
        </p:txBody>
      </p:sp>
    </p:spTree>
    <p:extLst>
      <p:ext uri="{BB962C8B-B14F-4D97-AF65-F5344CB8AC3E}">
        <p14:creationId xmlns:p14="http://schemas.microsoft.com/office/powerpoint/2010/main" val="1624581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Box 4"/>
          <p:cNvSpPr txBox="1">
            <a:spLocks noChangeArrowheads="1"/>
          </p:cNvSpPr>
          <p:nvPr/>
        </p:nvSpPr>
        <p:spPr bwMode="auto">
          <a:xfrm>
            <a:off x="539750" y="1714500"/>
            <a:ext cx="4320282"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buNone/>
            </a:pPr>
            <a:r>
              <a:rPr lang="en-NZ" sz="2000" dirty="0">
                <a:solidFill>
                  <a:srgbClr val="0069B4"/>
                </a:solidFill>
                <a:latin typeface="Arial" charset="0"/>
                <a:cs typeface="Arial" charset="0"/>
              </a:rPr>
              <a:t>Records of the Indian Indentured Labourers (Joint nomination Fiji (primary nominator), Guyana, Suriname Trinidad and Tobago; international register 2011)</a:t>
            </a:r>
          </a:p>
          <a:p>
            <a:pPr eaLnBrk="1" hangingPunct="1">
              <a:buNone/>
            </a:pPr>
            <a:endParaRPr lang="en-NZ" sz="2000" dirty="0">
              <a:solidFill>
                <a:srgbClr val="F49700"/>
              </a:solidFill>
              <a:latin typeface="Arial" charset="0"/>
              <a:cs typeface="Arial" charset="0"/>
            </a:endParaRPr>
          </a:p>
          <a:p>
            <a:pPr marL="265113" indent="-265113"/>
            <a:endParaRPr lang="en-NZ" sz="2000" dirty="0">
              <a:solidFill>
                <a:srgbClr val="000000"/>
              </a:solidFill>
            </a:endParaRPr>
          </a:p>
        </p:txBody>
      </p:sp>
      <p:sp>
        <p:nvSpPr>
          <p:cNvPr id="5" name="Rectangle 4"/>
          <p:cNvSpPr/>
          <p:nvPr/>
        </p:nvSpPr>
        <p:spPr bwMode="white">
          <a:xfrm>
            <a:off x="0" y="13613"/>
            <a:ext cx="9151938" cy="131524"/>
          </a:xfrm>
          <a:prstGeom prst="rect">
            <a:avLst/>
          </a:prstGeom>
          <a:solidFill>
            <a:srgbClr val="0069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AU" dirty="0">
              <a:solidFill>
                <a:srgbClr val="FFFFFF"/>
              </a:solidFill>
              <a:ea typeface="MS PGothic" pitchFamily="34" charset="-128"/>
            </a:endParaRPr>
          </a:p>
        </p:txBody>
      </p:sp>
      <p:sp>
        <p:nvSpPr>
          <p:cNvPr id="2" name="Rectangle 1"/>
          <p:cNvSpPr/>
          <p:nvPr/>
        </p:nvSpPr>
        <p:spPr>
          <a:xfrm>
            <a:off x="4453217" y="3244334"/>
            <a:ext cx="237566" cy="369332"/>
          </a:xfrm>
          <a:prstGeom prst="rect">
            <a:avLst/>
          </a:prstGeom>
        </p:spPr>
        <p:txBody>
          <a:bodyPr wrap="none">
            <a:spAutoFit/>
          </a:bodyPr>
          <a:lstStyle/>
          <a:p>
            <a:r>
              <a:rPr lang="en-NZ" dirty="0"/>
              <a:t> </a:t>
            </a:r>
          </a:p>
        </p:txBody>
      </p:sp>
      <p:sp>
        <p:nvSpPr>
          <p:cNvPr id="3" name="TextBox 2"/>
          <p:cNvSpPr txBox="1"/>
          <p:nvPr/>
        </p:nvSpPr>
        <p:spPr>
          <a:xfrm>
            <a:off x="5125758" y="2924944"/>
            <a:ext cx="3262666" cy="2308324"/>
          </a:xfrm>
          <a:prstGeom prst="rect">
            <a:avLst/>
          </a:prstGeom>
          <a:noFill/>
        </p:spPr>
        <p:txBody>
          <a:bodyPr wrap="square" rtlCol="0">
            <a:spAutoFit/>
          </a:bodyPr>
          <a:lstStyle/>
          <a:p>
            <a:r>
              <a:rPr lang="en-US" sz="1600" b="0" i="0" dirty="0">
                <a:solidFill>
                  <a:srgbClr val="000000"/>
                </a:solidFill>
                <a:effectLst/>
              </a:rPr>
              <a:t>Over a period of roughly 100 years 1,194,957 Indians were relocated to 19 colonies. These records are the only documents for ancestral and lineage research for the numerous descendants of those Indian Labourers</a:t>
            </a:r>
            <a:r>
              <a:rPr lang="en-US" sz="1600" b="0" i="0" dirty="0">
                <a:solidFill>
                  <a:srgbClr val="000000"/>
                </a:solidFill>
                <a:effectLst/>
                <a:latin typeface="Arial" panose="020B0604020202020204" pitchFamily="34" charset="0"/>
              </a:rPr>
              <a:t>. </a:t>
            </a:r>
            <a:br>
              <a:rPr lang="en-US" sz="1600" b="0" i="0" dirty="0">
                <a:solidFill>
                  <a:srgbClr val="000000"/>
                </a:solidFill>
                <a:effectLst/>
                <a:latin typeface="Arial" panose="020B0604020202020204" pitchFamily="34" charset="0"/>
              </a:rPr>
            </a:br>
            <a:endParaRPr lang="en-US" sz="1600" b="0" i="0" dirty="0">
              <a:solidFill>
                <a:srgbClr val="000000"/>
              </a:solidFill>
              <a:effectLst/>
              <a:latin typeface="Arial" panose="020B0604020202020204" pitchFamily="34" charset="0"/>
            </a:endParaRPr>
          </a:p>
          <a:p>
            <a:r>
              <a:rPr lang="en-US" sz="1600" b="0" i="0" dirty="0">
                <a:solidFill>
                  <a:srgbClr val="000000"/>
                </a:solidFill>
                <a:effectLst/>
                <a:latin typeface="Arial" panose="020B0604020202020204" pitchFamily="34" charset="0"/>
              </a:rPr>
              <a:t>.</a:t>
            </a:r>
            <a:endParaRPr lang="en-NZ" sz="1600" dirty="0">
              <a:latin typeface="Calibri" pitchFamily="34" charset="0"/>
              <a:ea typeface="MS PGothic" pitchFamily="34" charset="-128"/>
            </a:endParaRPr>
          </a:p>
        </p:txBody>
      </p:sp>
      <p:pic>
        <p:nvPicPr>
          <p:cNvPr id="2050" name="Picture 2" descr="C:\Users\Dianne\Pictures\Photo Stream\My Photo Stream\Pictures\Pictures\Memory of the World\MOWCAP photos\Fiji\Senior Archivist Timoci Balenaivalu providing inform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024" y="3790950"/>
            <a:ext cx="3937936" cy="288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58705" y="5013176"/>
            <a:ext cx="4511271" cy="1600438"/>
          </a:xfrm>
          <a:prstGeom prst="rect">
            <a:avLst/>
          </a:prstGeom>
          <a:noFill/>
        </p:spPr>
        <p:txBody>
          <a:bodyPr wrap="square" rtlCol="0">
            <a:spAutoFit/>
          </a:bodyPr>
          <a:lstStyle/>
          <a:p>
            <a:r>
              <a:rPr lang="en-NZ" sz="1400" i="1" dirty="0"/>
              <a:t>Photo shows a travelling archive exhibition in Fiji  to reconnect residents with ancestors </a:t>
            </a:r>
            <a:r>
              <a:rPr lang="en-US" sz="1400" i="1" dirty="0"/>
              <a:t>of Pacific Islands </a:t>
            </a:r>
            <a:r>
              <a:rPr lang="en-US" sz="1400" i="1" dirty="0" err="1"/>
              <a:t>Labourers</a:t>
            </a:r>
            <a:r>
              <a:rPr lang="en-US" sz="1400" i="1" dirty="0"/>
              <a:t>. The </a:t>
            </a:r>
            <a:r>
              <a:rPr lang="en-US" sz="1400" i="1" dirty="0" err="1"/>
              <a:t>labourers</a:t>
            </a:r>
            <a:r>
              <a:rPr lang="en-US" sz="1400" i="1" dirty="0"/>
              <a:t> were </a:t>
            </a:r>
            <a:r>
              <a:rPr lang="en-US" sz="1400" i="1"/>
              <a:t>indentured as </a:t>
            </a:r>
            <a:r>
              <a:rPr lang="en-US" sz="1400" i="1" dirty="0"/>
              <a:t>plantation workers during the </a:t>
            </a:r>
            <a:r>
              <a:rPr lang="en-US" sz="1400" i="1" dirty="0" err="1"/>
              <a:t>labour</a:t>
            </a:r>
            <a:r>
              <a:rPr lang="en-US" sz="1400" i="1" dirty="0"/>
              <a:t> trade from 1876 – 1914. </a:t>
            </a:r>
            <a:br>
              <a:rPr lang="en-US" sz="1400" i="1" dirty="0"/>
            </a:br>
            <a:br>
              <a:rPr lang="en-US" sz="1400" i="1" dirty="0"/>
            </a:br>
            <a:r>
              <a:rPr lang="en-US" sz="1400" i="1" dirty="0"/>
              <a:t>The Polynesian Immigrants Records 1876-1914 were inscribed on the MOWCAP register in 2014. </a:t>
            </a:r>
            <a:endParaRPr lang="en-NZ" sz="1400" i="1" dirty="0"/>
          </a:p>
        </p:txBody>
      </p:sp>
      <p:pic>
        <p:nvPicPr>
          <p:cNvPr id="6" name="Picture 5" descr="A blue and white logo&#10;&#10;Description automatically generated">
            <a:extLst>
              <a:ext uri="{FF2B5EF4-FFF2-40B4-BE49-F238E27FC236}">
                <a16:creationId xmlns:a16="http://schemas.microsoft.com/office/drawing/2014/main" id="{9B9D6841-7B4E-83E2-7322-9B9A9A0077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531" y="229926"/>
            <a:ext cx="1469925" cy="1116000"/>
          </a:xfrm>
          <a:prstGeom prst="rect">
            <a:avLst/>
          </a:prstGeom>
        </p:spPr>
      </p:pic>
    </p:spTree>
    <p:extLst>
      <p:ext uri="{BB962C8B-B14F-4D97-AF65-F5344CB8AC3E}">
        <p14:creationId xmlns:p14="http://schemas.microsoft.com/office/powerpoint/2010/main" val="3480160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Box 4"/>
          <p:cNvSpPr txBox="1">
            <a:spLocks noChangeArrowheads="1"/>
          </p:cNvSpPr>
          <p:nvPr/>
        </p:nvSpPr>
        <p:spPr bwMode="auto">
          <a:xfrm>
            <a:off x="539750" y="1714500"/>
            <a:ext cx="4320282"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buNone/>
            </a:pPr>
            <a:r>
              <a:rPr lang="mi-NZ" sz="2000" dirty="0">
                <a:solidFill>
                  <a:srgbClr val="0069B4"/>
                </a:solidFill>
                <a:latin typeface="Arial" charset="0"/>
                <a:cs typeface="Arial" charset="0"/>
              </a:rPr>
              <a:t>Archives of German-Samoa Colonial Administration (Samoa 2014)</a:t>
            </a:r>
            <a:endParaRPr lang="mi-NZ" sz="2000" dirty="0">
              <a:solidFill>
                <a:srgbClr val="F49700"/>
              </a:solidFill>
              <a:latin typeface="Arial" charset="0"/>
              <a:cs typeface="Arial" charset="0"/>
            </a:endParaRPr>
          </a:p>
          <a:p>
            <a:pPr marL="342900" indent="-342900" eaLnBrk="1" hangingPunct="1"/>
            <a:r>
              <a:rPr lang="mi-NZ" sz="2000" dirty="0"/>
              <a:t>Provide a unique picture of German colonial expansion in the </a:t>
            </a:r>
            <a:r>
              <a:rPr lang="en-NZ" sz="2000" dirty="0"/>
              <a:t>Pacific</a:t>
            </a:r>
          </a:p>
          <a:p>
            <a:pPr marL="342900" indent="-342900" eaLnBrk="1" hangingPunct="1"/>
            <a:r>
              <a:rPr lang="en-NZ" sz="2000" dirty="0"/>
              <a:t>German missionaries changed the nature of Samoan social relationships</a:t>
            </a:r>
          </a:p>
          <a:p>
            <a:pPr marL="342900" indent="-342900" eaLnBrk="1" hangingPunct="1"/>
            <a:r>
              <a:rPr lang="en-NZ" sz="2000" dirty="0"/>
              <a:t>Provide insights into the politics and personal views of colonists leading up to World War 1</a:t>
            </a:r>
          </a:p>
          <a:p>
            <a:pPr marL="342900" indent="-342900" eaLnBrk="1" hangingPunct="1"/>
            <a:endParaRPr lang="en-NZ" sz="2000" dirty="0">
              <a:solidFill>
                <a:srgbClr val="000000"/>
              </a:solidFill>
            </a:endParaRPr>
          </a:p>
        </p:txBody>
      </p:sp>
      <p:sp>
        <p:nvSpPr>
          <p:cNvPr id="5" name="Rectangle 4"/>
          <p:cNvSpPr/>
          <p:nvPr/>
        </p:nvSpPr>
        <p:spPr bwMode="white">
          <a:xfrm>
            <a:off x="0" y="13613"/>
            <a:ext cx="9151938" cy="131524"/>
          </a:xfrm>
          <a:prstGeom prst="rect">
            <a:avLst/>
          </a:prstGeom>
          <a:solidFill>
            <a:srgbClr val="0069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AU" dirty="0">
              <a:solidFill>
                <a:srgbClr val="FFFFFF"/>
              </a:solidFill>
              <a:ea typeface="MS PGothic" pitchFamily="34" charset="-128"/>
            </a:endParaRPr>
          </a:p>
        </p:txBody>
      </p:sp>
      <p:sp>
        <p:nvSpPr>
          <p:cNvPr id="2" name="Rectangle 1"/>
          <p:cNvSpPr/>
          <p:nvPr/>
        </p:nvSpPr>
        <p:spPr>
          <a:xfrm>
            <a:off x="4453217" y="3244334"/>
            <a:ext cx="237566" cy="369332"/>
          </a:xfrm>
          <a:prstGeom prst="rect">
            <a:avLst/>
          </a:prstGeom>
        </p:spPr>
        <p:txBody>
          <a:bodyPr wrap="none">
            <a:spAutoFit/>
          </a:bodyPr>
          <a:lstStyle/>
          <a:p>
            <a:r>
              <a:rPr lang="en-NZ" dirty="0"/>
              <a:t> </a:t>
            </a:r>
          </a:p>
        </p:txBody>
      </p:sp>
      <p:sp>
        <p:nvSpPr>
          <p:cNvPr id="3" name="AutoShape 2" descr="Image result for german administration of sam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dirty="0"/>
          </a:p>
        </p:txBody>
      </p:sp>
      <p:sp>
        <p:nvSpPr>
          <p:cNvPr id="4" name="AutoShape 4" descr="Image result for german administration of sam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4751" y="1935000"/>
            <a:ext cx="3761851" cy="2988000"/>
          </a:xfrm>
          <a:prstGeom prst="rect">
            <a:avLst/>
          </a:prstGeom>
        </p:spPr>
      </p:pic>
      <p:pic>
        <p:nvPicPr>
          <p:cNvPr id="8" name="Picture 7" descr="A blue and white logo&#10;&#10;Description automatically generated">
            <a:extLst>
              <a:ext uri="{FF2B5EF4-FFF2-40B4-BE49-F238E27FC236}">
                <a16:creationId xmlns:a16="http://schemas.microsoft.com/office/drawing/2014/main" id="{0D8FFE36-8853-1E21-6712-8139845E8E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1373" y="471164"/>
            <a:ext cx="1469925" cy="1116000"/>
          </a:xfrm>
          <a:prstGeom prst="rect">
            <a:avLst/>
          </a:prstGeom>
        </p:spPr>
      </p:pic>
    </p:spTree>
    <p:extLst>
      <p:ext uri="{BB962C8B-B14F-4D97-AF65-F5344CB8AC3E}">
        <p14:creationId xmlns:p14="http://schemas.microsoft.com/office/powerpoint/2010/main" val="148547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Box 4"/>
          <p:cNvSpPr txBox="1">
            <a:spLocks noChangeArrowheads="1"/>
          </p:cNvSpPr>
          <p:nvPr/>
        </p:nvSpPr>
        <p:spPr bwMode="auto">
          <a:xfrm>
            <a:off x="539750" y="1714500"/>
            <a:ext cx="4320282"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buNone/>
            </a:pPr>
            <a:r>
              <a:rPr lang="en-NZ" sz="2000" dirty="0">
                <a:solidFill>
                  <a:srgbClr val="0069B4"/>
                </a:solidFill>
                <a:latin typeface="Arial" charset="0"/>
                <a:cs typeface="Arial" charset="0"/>
              </a:rPr>
              <a:t>E</a:t>
            </a:r>
            <a:r>
              <a:rPr lang="en-NZ" sz="2000" b="1" dirty="0">
                <a:solidFill>
                  <a:srgbClr val="0069B4"/>
                </a:solidFill>
              </a:rPr>
              <a:t> </a:t>
            </a:r>
            <a:r>
              <a:rPr lang="en-NZ" sz="2000" dirty="0">
                <a:solidFill>
                  <a:srgbClr val="0069B4"/>
                </a:solidFill>
                <a:latin typeface="Arial" charset="0"/>
                <a:cs typeface="Arial" charset="0"/>
              </a:rPr>
              <a:t>Tutatua Akakite</a:t>
            </a:r>
            <a:br>
              <a:rPr lang="en-NZ" sz="2000" dirty="0">
                <a:solidFill>
                  <a:srgbClr val="0069B4"/>
                </a:solidFill>
                <a:latin typeface="Arial" charset="0"/>
                <a:cs typeface="Arial" charset="0"/>
              </a:rPr>
            </a:br>
            <a:r>
              <a:rPr lang="en-NZ" sz="2000" dirty="0">
                <a:solidFill>
                  <a:srgbClr val="0069B4"/>
                </a:solidFill>
                <a:latin typeface="Arial" charset="0"/>
                <a:cs typeface="Arial" charset="0"/>
              </a:rPr>
              <a:t>Cook Islands Proclamation (2014)</a:t>
            </a:r>
            <a:br>
              <a:rPr lang="en-NZ" sz="2000" dirty="0">
                <a:solidFill>
                  <a:srgbClr val="0069B4"/>
                </a:solidFill>
                <a:latin typeface="Arial" charset="0"/>
                <a:cs typeface="Arial" charset="0"/>
              </a:rPr>
            </a:br>
            <a:endParaRPr lang="en-NZ" sz="2000" dirty="0">
              <a:solidFill>
                <a:srgbClr val="0069B4"/>
              </a:solidFill>
              <a:latin typeface="Arial" charset="0"/>
              <a:cs typeface="Arial" charset="0"/>
            </a:endParaRPr>
          </a:p>
          <a:p>
            <a:pPr marL="342900" indent="-342900" eaLnBrk="1" hangingPunct="1"/>
            <a:r>
              <a:rPr lang="en-NZ" sz="2000" dirty="0"/>
              <a:t>A fragile and rare, two page document, written in Maori, the language spoken in the Cook Islands (1891)</a:t>
            </a:r>
            <a:br>
              <a:rPr lang="en-NZ" sz="2000" dirty="0"/>
            </a:br>
            <a:endParaRPr lang="en-NZ" sz="2000" dirty="0"/>
          </a:p>
          <a:p>
            <a:pPr marL="342900" indent="-342900" eaLnBrk="1" hangingPunct="1"/>
            <a:r>
              <a:rPr lang="en-NZ" sz="2000" dirty="0"/>
              <a:t>Sought the protection of the British against French interests</a:t>
            </a:r>
            <a:br>
              <a:rPr lang="en-NZ" sz="2000" dirty="0"/>
            </a:br>
            <a:endParaRPr lang="en-NZ" sz="2000" dirty="0"/>
          </a:p>
          <a:p>
            <a:pPr marL="342900" indent="-342900" eaLnBrk="1" hangingPunct="1"/>
            <a:r>
              <a:rPr lang="en-NZ" sz="2000" dirty="0"/>
              <a:t>Made the Cook Islands a </a:t>
            </a:r>
            <a:br>
              <a:rPr lang="en-NZ" sz="2000" dirty="0"/>
            </a:br>
            <a:r>
              <a:rPr lang="en-NZ" sz="2000" dirty="0"/>
              <a:t>protectorate of Great Britain</a:t>
            </a:r>
            <a:endParaRPr lang="en-NZ" sz="2000" dirty="0">
              <a:solidFill>
                <a:srgbClr val="000000"/>
              </a:solidFill>
            </a:endParaRPr>
          </a:p>
        </p:txBody>
      </p:sp>
      <p:sp>
        <p:nvSpPr>
          <p:cNvPr id="5" name="Rectangle 4"/>
          <p:cNvSpPr/>
          <p:nvPr/>
        </p:nvSpPr>
        <p:spPr bwMode="white">
          <a:xfrm>
            <a:off x="0" y="13613"/>
            <a:ext cx="9151938" cy="131524"/>
          </a:xfrm>
          <a:prstGeom prst="rect">
            <a:avLst/>
          </a:prstGeom>
          <a:solidFill>
            <a:srgbClr val="0069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AU" dirty="0">
              <a:solidFill>
                <a:srgbClr val="FFFFFF"/>
              </a:solidFill>
              <a:ea typeface="MS PGothic" pitchFamily="34" charset="-128"/>
            </a:endParaRPr>
          </a:p>
        </p:txBody>
      </p:sp>
      <p:sp>
        <p:nvSpPr>
          <p:cNvPr id="2" name="Rectangle 1"/>
          <p:cNvSpPr/>
          <p:nvPr/>
        </p:nvSpPr>
        <p:spPr>
          <a:xfrm>
            <a:off x="4453217" y="3244334"/>
            <a:ext cx="237566" cy="369332"/>
          </a:xfrm>
          <a:prstGeom prst="rect">
            <a:avLst/>
          </a:prstGeom>
        </p:spPr>
        <p:txBody>
          <a:bodyPr wrap="none">
            <a:spAutoFit/>
          </a:bodyPr>
          <a:lstStyle/>
          <a:p>
            <a:r>
              <a:rPr lang="en-NZ" dirty="0"/>
              <a:t> </a:t>
            </a:r>
          </a:p>
        </p:txBody>
      </p:sp>
      <p:sp>
        <p:nvSpPr>
          <p:cNvPr id="3" name="AutoShape 2" descr="Image result for german administration of sam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dirty="0"/>
          </a:p>
        </p:txBody>
      </p:sp>
      <p:sp>
        <p:nvSpPr>
          <p:cNvPr id="4" name="AutoShape 4" descr="Image result for german administration of sam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132856"/>
            <a:ext cx="3204000" cy="32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blue and white logo&#10;&#10;Description automatically generated">
            <a:extLst>
              <a:ext uri="{FF2B5EF4-FFF2-40B4-BE49-F238E27FC236}">
                <a16:creationId xmlns:a16="http://schemas.microsoft.com/office/drawing/2014/main" id="{09285860-7A38-13B2-B81B-A8866C55AF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6852" y="308666"/>
            <a:ext cx="1469925" cy="1116000"/>
          </a:xfrm>
          <a:prstGeom prst="rect">
            <a:avLst/>
          </a:prstGeom>
        </p:spPr>
      </p:pic>
      <p:sp>
        <p:nvSpPr>
          <p:cNvPr id="7" name="TextBox 6">
            <a:extLst>
              <a:ext uri="{FF2B5EF4-FFF2-40B4-BE49-F238E27FC236}">
                <a16:creationId xmlns:a16="http://schemas.microsoft.com/office/drawing/2014/main" id="{41E32AF4-2596-57C1-760B-068377FF4587}"/>
              </a:ext>
            </a:extLst>
          </p:cNvPr>
          <p:cNvSpPr txBox="1"/>
          <p:nvPr/>
        </p:nvSpPr>
        <p:spPr>
          <a:xfrm>
            <a:off x="5148064" y="5445224"/>
            <a:ext cx="3456186" cy="400110"/>
          </a:xfrm>
          <a:prstGeom prst="rect">
            <a:avLst/>
          </a:prstGeom>
          <a:noFill/>
        </p:spPr>
        <p:txBody>
          <a:bodyPr wrap="square" rtlCol="0">
            <a:spAutoFit/>
          </a:bodyPr>
          <a:lstStyle/>
          <a:p>
            <a:r>
              <a:rPr lang="en-US" sz="1000" i="1" dirty="0">
                <a:solidFill>
                  <a:srgbClr val="000000"/>
                </a:solidFill>
                <a:effectLst/>
                <a:latin typeface="Helvetica" panose="020B0604020202020204" pitchFamily="34" charset="0"/>
              </a:rPr>
              <a:t>David Ashman and Jean Mason with Cook Islands proclamation post conservation on 7 Jan 2015</a:t>
            </a:r>
            <a:endParaRPr lang="en-NZ" sz="1000" i="1" dirty="0"/>
          </a:p>
        </p:txBody>
      </p:sp>
    </p:spTree>
    <p:extLst>
      <p:ext uri="{BB962C8B-B14F-4D97-AF65-F5344CB8AC3E}">
        <p14:creationId xmlns:p14="http://schemas.microsoft.com/office/powerpoint/2010/main" val="1639784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white">
          <a:xfrm>
            <a:off x="4762" y="35130"/>
            <a:ext cx="9139238" cy="206375"/>
          </a:xfrm>
          <a:prstGeom prst="rect">
            <a:avLst/>
          </a:prstGeom>
          <a:solidFill>
            <a:srgbClr val="0069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AU" dirty="0">
              <a:solidFill>
                <a:srgbClr val="0069B4"/>
              </a:solidFill>
              <a:ea typeface="MS PGothic" pitchFamily="34" charset="-128"/>
            </a:endParaRPr>
          </a:p>
        </p:txBody>
      </p:sp>
      <p:sp>
        <p:nvSpPr>
          <p:cNvPr id="19459" name="Date Placeholder 27"/>
          <p:cNvSpPr txBox="1">
            <a:spLocks/>
          </p:cNvSpPr>
          <p:nvPr/>
        </p:nvSpPr>
        <p:spPr bwMode="auto">
          <a:xfrm>
            <a:off x="7596336" y="35130"/>
            <a:ext cx="205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endParaRPr lang="en-US" altLang="en-US" sz="1600" dirty="0">
              <a:solidFill>
                <a:srgbClr val="000000"/>
              </a:solidFill>
              <a:latin typeface="Arial" charset="0"/>
            </a:endParaRPr>
          </a:p>
        </p:txBody>
      </p:sp>
      <p:sp>
        <p:nvSpPr>
          <p:cNvPr id="19460" name="Subtitle 2"/>
          <p:cNvSpPr txBox="1">
            <a:spLocks/>
          </p:cNvSpPr>
          <p:nvPr/>
        </p:nvSpPr>
        <p:spPr bwMode="auto">
          <a:xfrm>
            <a:off x="2771775" y="4171950"/>
            <a:ext cx="52578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endParaRPr lang="en-US" altLang="en-US" sz="1200" dirty="0">
              <a:latin typeface="Arial" charset="0"/>
              <a:cs typeface="Arial" charset="0"/>
            </a:endParaRPr>
          </a:p>
        </p:txBody>
      </p:sp>
      <p:sp>
        <p:nvSpPr>
          <p:cNvPr id="19461" name="Subtitle 2"/>
          <p:cNvSpPr txBox="1">
            <a:spLocks/>
          </p:cNvSpPr>
          <p:nvPr/>
        </p:nvSpPr>
        <p:spPr bwMode="auto">
          <a:xfrm>
            <a:off x="2763838" y="1981201"/>
            <a:ext cx="5912617" cy="457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08025" indent="-708025"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indent="0" eaLnBrk="1" hangingPunct="1">
              <a:buNone/>
            </a:pPr>
            <a:r>
              <a:rPr lang="mi-NZ" altLang="en-US" sz="2000" b="1" dirty="0">
                <a:latin typeface="+mn-lt"/>
                <a:ea typeface="+mn-ea"/>
              </a:rPr>
              <a:t>Keep up to Date With MOWCAP Activities</a:t>
            </a:r>
            <a:endParaRPr lang="mi-NZ" altLang="en-US" sz="2000" dirty="0">
              <a:latin typeface="+mn-lt"/>
              <a:ea typeface="+mn-ea"/>
            </a:endParaRPr>
          </a:p>
          <a:p>
            <a:pPr eaLnBrk="1" hangingPunct="1"/>
            <a:r>
              <a:rPr lang="mi-NZ" altLang="en-US" sz="2000" dirty="0">
                <a:latin typeface="+mn-lt"/>
                <a:ea typeface="+mn-ea"/>
              </a:rPr>
              <a:t>MOWCAP website www.mowcapunesco.org</a:t>
            </a:r>
          </a:p>
          <a:p>
            <a:pPr eaLnBrk="1" hangingPunct="1"/>
            <a:r>
              <a:rPr lang="mi-NZ" altLang="en-US" sz="2000" dirty="0">
                <a:latin typeface="+mn-lt"/>
                <a:ea typeface="+mn-ea"/>
              </a:rPr>
              <a:t>MOWCAP Facebook page </a:t>
            </a:r>
          </a:p>
          <a:p>
            <a:pPr eaLnBrk="1" hangingPunct="1"/>
            <a:r>
              <a:rPr lang="mi-NZ" altLang="en-US" sz="2000" dirty="0">
                <a:latin typeface="+mn-lt"/>
                <a:ea typeface="+mn-ea"/>
              </a:rPr>
              <a:t>Newsletter – email </a:t>
            </a:r>
            <a:r>
              <a:rPr lang="mi-NZ" altLang="en-US" sz="2000" dirty="0">
                <a:latin typeface="+mn-lt"/>
                <a:ea typeface="+mn-ea"/>
                <a:hlinkClick r:id="rId3"/>
              </a:rPr>
              <a:t>mowcapinfo@gmail.com</a:t>
            </a:r>
            <a:r>
              <a:rPr lang="mi-NZ" altLang="en-US" sz="2000" dirty="0">
                <a:latin typeface="+mn-lt"/>
                <a:ea typeface="+mn-ea"/>
              </a:rPr>
              <a:t> and ask to be added to the contacts list </a:t>
            </a:r>
          </a:p>
          <a:p>
            <a:pPr eaLnBrk="1" hangingPunct="1"/>
            <a:r>
              <a:rPr lang="mi-NZ" altLang="en-US" sz="2000" dirty="0">
                <a:latin typeface="+mn-lt"/>
                <a:ea typeface="+mn-ea"/>
              </a:rPr>
              <a:t>MOWCAP Youtube Channel</a:t>
            </a:r>
          </a:p>
          <a:p>
            <a:pPr eaLnBrk="1" hangingPunct="1"/>
            <a:endParaRPr lang="mi-NZ" altLang="en-US" sz="2000" dirty="0">
              <a:latin typeface="+mn-lt"/>
              <a:ea typeface="+mn-ea"/>
            </a:endParaRPr>
          </a:p>
          <a:p>
            <a:pPr marL="0" indent="0" eaLnBrk="1" hangingPunct="1">
              <a:buNone/>
            </a:pPr>
            <a:r>
              <a:rPr lang="mi-NZ" altLang="en-US" sz="2000" b="1" dirty="0">
                <a:latin typeface="+mn-lt"/>
                <a:ea typeface="+mn-ea"/>
              </a:rPr>
              <a:t>Help with a Nomination</a:t>
            </a:r>
          </a:p>
          <a:p>
            <a:pPr marL="0" indent="0" eaLnBrk="1" hangingPunct="1">
              <a:buNone/>
            </a:pPr>
            <a:r>
              <a:rPr lang="mi-NZ" altLang="en-US" sz="2000" dirty="0">
                <a:latin typeface="+mn-lt"/>
                <a:ea typeface="+mn-ea"/>
              </a:rPr>
              <a:t>Dianne Macaskill   </a:t>
            </a:r>
            <a:r>
              <a:rPr lang="mi-NZ" altLang="en-US" sz="2000" dirty="0">
                <a:latin typeface="+mn-lt"/>
                <a:ea typeface="+mn-ea"/>
                <a:hlinkClick r:id="rId4"/>
              </a:rPr>
              <a:t>dianne.macaskill@gmail.com</a:t>
            </a:r>
            <a:endParaRPr lang="mi-NZ" altLang="en-US" sz="2000" dirty="0">
              <a:latin typeface="+mn-lt"/>
              <a:ea typeface="+mn-ea"/>
            </a:endParaRPr>
          </a:p>
          <a:p>
            <a:pPr marL="0" indent="0" eaLnBrk="1" hangingPunct="1">
              <a:buNone/>
            </a:pPr>
            <a:r>
              <a:rPr lang="mi-NZ" altLang="en-US" sz="2000" dirty="0">
                <a:latin typeface="+mn-lt"/>
                <a:ea typeface="+mn-ea"/>
              </a:rPr>
              <a:t>Ros Russell  </a:t>
            </a:r>
            <a:r>
              <a:rPr lang="de-DE" altLang="en-US" sz="2000" dirty="0">
                <a:latin typeface="+mn-lt"/>
                <a:ea typeface="+mn-ea"/>
                <a:hlinkClick r:id="rId5"/>
              </a:rPr>
              <a:t>russell598@hotmail.com</a:t>
            </a:r>
            <a:endParaRPr lang="de-DE" altLang="en-US" sz="2000" dirty="0">
              <a:latin typeface="+mn-lt"/>
              <a:ea typeface="+mn-ea"/>
            </a:endParaRPr>
          </a:p>
          <a:p>
            <a:pPr marL="0" indent="0" eaLnBrk="1" hangingPunct="1">
              <a:buNone/>
            </a:pPr>
            <a:r>
              <a:rPr lang="mi-NZ" altLang="en-US" sz="2000" dirty="0">
                <a:latin typeface="+mn-lt"/>
                <a:ea typeface="+mn-ea"/>
              </a:rPr>
              <a:t>Opeta Alefaio  technical questions  </a:t>
            </a:r>
            <a:r>
              <a:rPr lang="mi-NZ" altLang="en-US" sz="2000" dirty="0">
                <a:latin typeface="+mn-lt"/>
                <a:ea typeface="+mn-ea"/>
                <a:hlinkClick r:id="rId6"/>
              </a:rPr>
              <a:t>Opeta.Alefaio@anu.edu.au</a:t>
            </a:r>
            <a:endParaRPr lang="mi-NZ" altLang="en-US" sz="2000" dirty="0">
              <a:latin typeface="+mn-lt"/>
              <a:ea typeface="+mn-ea"/>
            </a:endParaRPr>
          </a:p>
          <a:p>
            <a:pPr marL="0" indent="0" eaLnBrk="1" hangingPunct="1">
              <a:buNone/>
            </a:pPr>
            <a:endParaRPr lang="en-NZ" sz="2000" dirty="0">
              <a:latin typeface="+mn-lt"/>
              <a:ea typeface="+mn-ea"/>
            </a:endParaRPr>
          </a:p>
        </p:txBody>
      </p:sp>
      <p:sp>
        <p:nvSpPr>
          <p:cNvPr id="19" name="Rectangle 18"/>
          <p:cNvSpPr/>
          <p:nvPr/>
        </p:nvSpPr>
        <p:spPr>
          <a:xfrm>
            <a:off x="1085850" y="1782763"/>
            <a:ext cx="1685925" cy="76200"/>
          </a:xfrm>
          <a:prstGeom prst="rect">
            <a:avLst/>
          </a:prstGeom>
          <a:solidFill>
            <a:srgbClr val="0069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 name="Straight Connector 20"/>
          <p:cNvCxnSpPr/>
          <p:nvPr/>
        </p:nvCxnSpPr>
        <p:spPr>
          <a:xfrm>
            <a:off x="3005138" y="1795463"/>
            <a:ext cx="5065712" cy="0"/>
          </a:xfrm>
          <a:prstGeom prst="line">
            <a:avLst/>
          </a:prstGeom>
          <a:ln>
            <a:solidFill>
              <a:srgbClr val="0069B4"/>
            </a:solidFill>
          </a:ln>
          <a:effectLst/>
        </p:spPr>
        <p:style>
          <a:lnRef idx="2">
            <a:schemeClr val="accent1"/>
          </a:lnRef>
          <a:fillRef idx="0">
            <a:schemeClr val="accent1"/>
          </a:fillRef>
          <a:effectRef idx="1">
            <a:schemeClr val="accent1"/>
          </a:effectRef>
          <a:fontRef idx="minor">
            <a:schemeClr val="tx1"/>
          </a:fontRef>
        </p:style>
      </p:cxnSp>
      <p:sp>
        <p:nvSpPr>
          <p:cNvPr id="19464" name="Subtitle 2"/>
          <p:cNvSpPr txBox="1">
            <a:spLocks/>
          </p:cNvSpPr>
          <p:nvPr/>
        </p:nvSpPr>
        <p:spPr bwMode="auto">
          <a:xfrm>
            <a:off x="1008063" y="1981201"/>
            <a:ext cx="1755775" cy="203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buFont typeface="Arial" charset="0"/>
              <a:buNone/>
            </a:pPr>
            <a:r>
              <a:rPr lang="en-US" altLang="en-US" sz="2000" dirty="0">
                <a:solidFill>
                  <a:srgbClr val="0069B4"/>
                </a:solidFill>
                <a:latin typeface="Arial" charset="0"/>
                <a:cs typeface="Arial" charset="0"/>
              </a:rPr>
              <a:t>Information and  Who Can Help Support Your Nomination</a:t>
            </a:r>
          </a:p>
        </p:txBody>
      </p:sp>
      <p:pic>
        <p:nvPicPr>
          <p:cNvPr id="2" name="Picture 1" descr="A blue and white logo&#10;&#10;Description automatically generated">
            <a:extLst>
              <a:ext uri="{FF2B5EF4-FFF2-40B4-BE49-F238E27FC236}">
                <a16:creationId xmlns:a16="http://schemas.microsoft.com/office/drawing/2014/main" id="{E0DE488A-452B-7462-BFDD-B9F9D3C08C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61373" y="471164"/>
            <a:ext cx="1469925" cy="1116000"/>
          </a:xfrm>
          <a:prstGeom prst="rect">
            <a:avLst/>
          </a:prstGeom>
        </p:spPr>
      </p:pic>
    </p:spTree>
    <p:extLst>
      <p:ext uri="{BB962C8B-B14F-4D97-AF65-F5344CB8AC3E}">
        <p14:creationId xmlns:p14="http://schemas.microsoft.com/office/powerpoint/2010/main" val="148098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Date Placeholder 27"/>
          <p:cNvSpPr txBox="1">
            <a:spLocks/>
          </p:cNvSpPr>
          <p:nvPr/>
        </p:nvSpPr>
        <p:spPr bwMode="auto">
          <a:xfrm>
            <a:off x="6948488" y="79375"/>
            <a:ext cx="205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endParaRPr lang="en-US" altLang="en-US" sz="1600" dirty="0">
              <a:solidFill>
                <a:srgbClr val="000000"/>
              </a:solidFill>
              <a:latin typeface="Arial" charset="0"/>
            </a:endParaRPr>
          </a:p>
        </p:txBody>
      </p:sp>
      <p:sp>
        <p:nvSpPr>
          <p:cNvPr id="13316" name="Subtitle 2"/>
          <p:cNvSpPr txBox="1">
            <a:spLocks/>
          </p:cNvSpPr>
          <p:nvPr/>
        </p:nvSpPr>
        <p:spPr bwMode="auto">
          <a:xfrm>
            <a:off x="2771775" y="4171950"/>
            <a:ext cx="52578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endParaRPr lang="en-US" altLang="en-US" sz="1200" dirty="0">
              <a:latin typeface="Arial" charset="0"/>
              <a:cs typeface="Arial" charset="0"/>
            </a:endParaRPr>
          </a:p>
        </p:txBody>
      </p:sp>
      <p:sp>
        <p:nvSpPr>
          <p:cNvPr id="5125" name="Subtitle 2"/>
          <p:cNvSpPr txBox="1">
            <a:spLocks/>
          </p:cNvSpPr>
          <p:nvPr/>
        </p:nvSpPr>
        <p:spPr bwMode="auto">
          <a:xfrm>
            <a:off x="2966120" y="1858964"/>
            <a:ext cx="5245165" cy="3902076"/>
          </a:xfrm>
          <a:prstGeom prst="rect">
            <a:avLst/>
          </a:prstGeom>
          <a:noFill/>
          <a:ln w="9525">
            <a:noFill/>
            <a:miter lim="800000"/>
            <a:headEnd/>
            <a:tailEnd/>
          </a:ln>
        </p:spPr>
        <p:txBody>
          <a:bodyPr/>
          <a:lstStyle/>
          <a:p>
            <a:pPr marL="711200" indent="-711200">
              <a:spcBef>
                <a:spcPct val="20000"/>
              </a:spcBef>
              <a:buFont typeface="Arial" charset="0"/>
              <a:buChar char="•"/>
              <a:defRPr/>
            </a:pPr>
            <a:r>
              <a:rPr lang="en-NZ" sz="2000" dirty="0"/>
              <a:t>About MOWCAP(Memory of the World Committee for Asia and the Pacific)</a:t>
            </a:r>
            <a:br>
              <a:rPr lang="en-NZ" sz="2000" dirty="0"/>
            </a:br>
            <a:endParaRPr lang="en-NZ" sz="2000" dirty="0"/>
          </a:p>
          <a:p>
            <a:pPr marL="711200" indent="-711200">
              <a:spcBef>
                <a:spcPct val="20000"/>
              </a:spcBef>
              <a:buFont typeface="Arial" charset="0"/>
              <a:buChar char="•"/>
              <a:defRPr/>
            </a:pPr>
            <a:r>
              <a:rPr lang="en-NZ" sz="2000" dirty="0"/>
              <a:t>MOWCAP organisation structure</a:t>
            </a:r>
          </a:p>
          <a:p>
            <a:pPr marL="711200" indent="-711200">
              <a:spcBef>
                <a:spcPct val="20000"/>
              </a:spcBef>
              <a:buFont typeface="Arial" charset="0"/>
              <a:buChar char="•"/>
              <a:defRPr/>
            </a:pPr>
            <a:endParaRPr lang="en-NZ" sz="2000" dirty="0"/>
          </a:p>
          <a:p>
            <a:pPr marL="711200" indent="-711200">
              <a:spcBef>
                <a:spcPct val="20000"/>
              </a:spcBef>
              <a:buFont typeface="Arial" charset="0"/>
              <a:buChar char="•"/>
              <a:defRPr/>
            </a:pPr>
            <a:r>
              <a:rPr lang="en-NZ" sz="2000" dirty="0"/>
              <a:t>MOWCAP documentary heritage register</a:t>
            </a:r>
            <a:br>
              <a:rPr lang="en-NZ" sz="2000" dirty="0"/>
            </a:br>
            <a:endParaRPr lang="en-NZ" sz="2000" dirty="0"/>
          </a:p>
          <a:p>
            <a:pPr marL="711200" indent="-711200">
              <a:spcBef>
                <a:spcPct val="20000"/>
              </a:spcBef>
              <a:buFont typeface="Arial" charset="0"/>
              <a:buChar char="•"/>
              <a:defRPr/>
            </a:pPr>
            <a:r>
              <a:rPr lang="en-NZ" sz="2000" dirty="0"/>
              <a:t>How to find information about MOWCAP</a:t>
            </a:r>
          </a:p>
          <a:p>
            <a:pPr marL="711200" indent="-711200">
              <a:spcBef>
                <a:spcPct val="20000"/>
              </a:spcBef>
              <a:buFont typeface="Arial" charset="0"/>
              <a:buChar char="•"/>
              <a:defRPr/>
            </a:pPr>
            <a:endParaRPr lang="en-NZ" sz="2000" dirty="0"/>
          </a:p>
          <a:p>
            <a:pPr marL="711200" indent="-711200">
              <a:spcBef>
                <a:spcPct val="20000"/>
              </a:spcBef>
              <a:buFont typeface="Arial" charset="0"/>
              <a:buChar char="•"/>
              <a:defRPr/>
            </a:pPr>
            <a:r>
              <a:rPr lang="en-NZ" sz="2000" dirty="0"/>
              <a:t>Contacts</a:t>
            </a:r>
          </a:p>
          <a:p>
            <a:pPr marL="711200" indent="-711200">
              <a:spcBef>
                <a:spcPct val="20000"/>
              </a:spcBef>
              <a:buFont typeface="Arial" charset="0"/>
              <a:buChar char="•"/>
              <a:defRPr/>
            </a:pPr>
            <a:endParaRPr lang="en-NZ" sz="2000" dirty="0"/>
          </a:p>
          <a:p>
            <a:pPr marL="711200" indent="-711200">
              <a:spcBef>
                <a:spcPct val="20000"/>
              </a:spcBef>
              <a:buFont typeface="Arial" charset="0"/>
              <a:buChar char="•"/>
              <a:defRPr/>
            </a:pPr>
            <a:endParaRPr lang="en-NZ" sz="2000" dirty="0"/>
          </a:p>
          <a:p>
            <a:pPr marL="711200" indent="-711200">
              <a:spcBef>
                <a:spcPct val="20000"/>
              </a:spcBef>
              <a:buFont typeface="Arial" charset="0"/>
              <a:buChar char="•"/>
              <a:defRPr/>
            </a:pPr>
            <a:endParaRPr lang="en-NZ" sz="2000" dirty="0"/>
          </a:p>
        </p:txBody>
      </p:sp>
      <p:sp>
        <p:nvSpPr>
          <p:cNvPr id="19" name="Rectangle 18"/>
          <p:cNvSpPr/>
          <p:nvPr/>
        </p:nvSpPr>
        <p:spPr>
          <a:xfrm>
            <a:off x="1085850" y="1782763"/>
            <a:ext cx="1685925" cy="76200"/>
          </a:xfrm>
          <a:prstGeom prst="rect">
            <a:avLst/>
          </a:prstGeom>
          <a:solidFill>
            <a:srgbClr val="0069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 name="Straight Connector 20"/>
          <p:cNvCxnSpPr/>
          <p:nvPr/>
        </p:nvCxnSpPr>
        <p:spPr>
          <a:xfrm>
            <a:off x="3005138" y="1795463"/>
            <a:ext cx="5065712" cy="0"/>
          </a:xfrm>
          <a:prstGeom prst="line">
            <a:avLst/>
          </a:prstGeom>
          <a:ln>
            <a:solidFill>
              <a:srgbClr val="0069B4"/>
            </a:solidFill>
          </a:ln>
          <a:effectLst/>
        </p:spPr>
        <p:style>
          <a:lnRef idx="2">
            <a:schemeClr val="accent1"/>
          </a:lnRef>
          <a:fillRef idx="0">
            <a:schemeClr val="accent1"/>
          </a:fillRef>
          <a:effectRef idx="1">
            <a:schemeClr val="accent1"/>
          </a:effectRef>
          <a:fontRef idx="minor">
            <a:schemeClr val="tx1"/>
          </a:fontRef>
        </p:style>
      </p:cxnSp>
      <p:sp>
        <p:nvSpPr>
          <p:cNvPr id="13" name="Subtitle 2"/>
          <p:cNvSpPr txBox="1">
            <a:spLocks/>
          </p:cNvSpPr>
          <p:nvPr/>
        </p:nvSpPr>
        <p:spPr>
          <a:xfrm>
            <a:off x="1085850" y="6423025"/>
            <a:ext cx="3919538" cy="442913"/>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endParaRPr lang="en-US" sz="1000" dirty="0">
              <a:solidFill>
                <a:schemeClr val="bg1">
                  <a:lumMod val="75000"/>
                </a:schemeClr>
              </a:solidFill>
              <a:latin typeface="Arial"/>
              <a:cs typeface="Arial"/>
            </a:endParaRPr>
          </a:p>
        </p:txBody>
      </p:sp>
      <p:sp>
        <p:nvSpPr>
          <p:cNvPr id="22" name="Subtitle 2"/>
          <p:cNvSpPr txBox="1">
            <a:spLocks/>
          </p:cNvSpPr>
          <p:nvPr/>
        </p:nvSpPr>
        <p:spPr>
          <a:xfrm>
            <a:off x="5237163" y="6423025"/>
            <a:ext cx="3768725" cy="442913"/>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fontAlgn="auto">
              <a:spcAft>
                <a:spcPts val="0"/>
              </a:spcAft>
              <a:defRPr/>
            </a:pPr>
            <a:endParaRPr lang="en-US" sz="1000" dirty="0">
              <a:solidFill>
                <a:schemeClr val="bg1">
                  <a:lumMod val="75000"/>
                </a:schemeClr>
              </a:solidFill>
              <a:latin typeface="Arial"/>
              <a:cs typeface="Arial"/>
            </a:endParaRPr>
          </a:p>
        </p:txBody>
      </p:sp>
      <p:sp>
        <p:nvSpPr>
          <p:cNvPr id="13322" name="Subtitle 2"/>
          <p:cNvSpPr txBox="1">
            <a:spLocks/>
          </p:cNvSpPr>
          <p:nvPr/>
        </p:nvSpPr>
        <p:spPr bwMode="auto">
          <a:xfrm>
            <a:off x="993775" y="1981200"/>
            <a:ext cx="1760538"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buFont typeface="Arial" charset="0"/>
              <a:buNone/>
            </a:pPr>
            <a:r>
              <a:rPr lang="en-US" altLang="en-US" sz="2000" dirty="0">
                <a:solidFill>
                  <a:srgbClr val="0069B4"/>
                </a:solidFill>
                <a:latin typeface="Arial" charset="0"/>
                <a:cs typeface="Arial" charset="0"/>
              </a:rPr>
              <a:t>Overview of Presentation</a:t>
            </a:r>
          </a:p>
        </p:txBody>
      </p:sp>
      <p:pic>
        <p:nvPicPr>
          <p:cNvPr id="2" name="Picture 1" descr="A blue and white logo&#10;&#10;Description automatically generated with low confidence">
            <a:extLst>
              <a:ext uri="{FF2B5EF4-FFF2-40B4-BE49-F238E27FC236}">
                <a16:creationId xmlns:a16="http://schemas.microsoft.com/office/drawing/2014/main" id="{E99003F4-4EE4-CBA2-3670-C2CEAC407E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2039" y="373400"/>
            <a:ext cx="1422508" cy="1080000"/>
          </a:xfrm>
          <a:prstGeom prst="rect">
            <a:avLst/>
          </a:prstGeom>
        </p:spPr>
      </p:pic>
      <p:sp>
        <p:nvSpPr>
          <p:cNvPr id="3" name="Rectangle 2">
            <a:extLst>
              <a:ext uri="{FF2B5EF4-FFF2-40B4-BE49-F238E27FC236}">
                <a16:creationId xmlns:a16="http://schemas.microsoft.com/office/drawing/2014/main" id="{BEA4D575-E95E-5B68-7FBE-98C59934BB25}"/>
              </a:ext>
            </a:extLst>
          </p:cNvPr>
          <p:cNvSpPr/>
          <p:nvPr/>
        </p:nvSpPr>
        <p:spPr bwMode="white">
          <a:xfrm>
            <a:off x="0" y="0"/>
            <a:ext cx="9151938" cy="206375"/>
          </a:xfrm>
          <a:prstGeom prst="rect">
            <a:avLst/>
          </a:prstGeom>
          <a:solidFill>
            <a:srgbClr val="0069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AU" dirty="0">
              <a:solidFill>
                <a:srgbClr val="FFFFFF"/>
              </a:solidFill>
              <a:ea typeface="MS PGothic" pitchFamily="34" charset="-128"/>
            </a:endParaRPr>
          </a:p>
        </p:txBody>
      </p:sp>
    </p:spTree>
    <p:extLst>
      <p:ext uri="{BB962C8B-B14F-4D97-AF65-F5344CB8AC3E}">
        <p14:creationId xmlns:p14="http://schemas.microsoft.com/office/powerpoint/2010/main" val="3826888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white">
          <a:xfrm>
            <a:off x="0" y="-18235"/>
            <a:ext cx="9144000" cy="206375"/>
          </a:xfrm>
          <a:prstGeom prst="rect">
            <a:avLst/>
          </a:prstGeom>
          <a:solidFill>
            <a:srgbClr val="0069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AU" dirty="0">
              <a:solidFill>
                <a:srgbClr val="FFFFFF"/>
              </a:solidFill>
              <a:ea typeface="MS PGothic" pitchFamily="34" charset="-128"/>
            </a:endParaRPr>
          </a:p>
        </p:txBody>
      </p:sp>
      <p:sp>
        <p:nvSpPr>
          <p:cNvPr id="16387" name="Date Placeholder 27"/>
          <p:cNvSpPr txBox="1">
            <a:spLocks/>
          </p:cNvSpPr>
          <p:nvPr/>
        </p:nvSpPr>
        <p:spPr bwMode="auto">
          <a:xfrm>
            <a:off x="6444208" y="251639"/>
            <a:ext cx="2561680" cy="82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endParaRPr lang="en-US" altLang="en-US" sz="1600" dirty="0">
              <a:solidFill>
                <a:srgbClr val="000000"/>
              </a:solidFill>
              <a:latin typeface="Arial" charset="0"/>
            </a:endParaRPr>
          </a:p>
        </p:txBody>
      </p:sp>
      <p:sp>
        <p:nvSpPr>
          <p:cNvPr id="4100" name="Subtitle 2"/>
          <p:cNvSpPr txBox="1">
            <a:spLocks/>
          </p:cNvSpPr>
          <p:nvPr/>
        </p:nvSpPr>
        <p:spPr bwMode="auto">
          <a:xfrm>
            <a:off x="2771775" y="4181475"/>
            <a:ext cx="5257800" cy="2241550"/>
          </a:xfrm>
          <a:prstGeom prst="rect">
            <a:avLst/>
          </a:prstGeom>
          <a:noFill/>
          <a:ln w="9525">
            <a:noFill/>
            <a:miter lim="800000"/>
            <a:headEnd/>
            <a:tailEnd/>
          </a:ln>
        </p:spPr>
        <p:txBody>
          <a:bodyPr/>
          <a:lstStyle/>
          <a:p>
            <a:pPr marL="711200" indent="-711200">
              <a:spcBef>
                <a:spcPct val="20000"/>
              </a:spcBef>
              <a:buFont typeface="Arial" charset="0"/>
              <a:buChar char="•"/>
              <a:defRPr/>
            </a:pPr>
            <a:r>
              <a:rPr lang="en-NZ" sz="2000" dirty="0"/>
              <a:t>First MOWCAP General Meeting in Beijing in November 1998</a:t>
            </a:r>
          </a:p>
          <a:p>
            <a:pPr marL="711200" indent="-711200">
              <a:spcBef>
                <a:spcPct val="20000"/>
              </a:spcBef>
              <a:buFont typeface="Arial" charset="0"/>
              <a:buChar char="•"/>
              <a:defRPr/>
            </a:pPr>
            <a:r>
              <a:rPr lang="en-NZ" sz="2000" dirty="0"/>
              <a:t>First inscriptions on MOWCAP register in 2008</a:t>
            </a:r>
          </a:p>
          <a:p>
            <a:pPr marL="711200" indent="-711200">
              <a:spcBef>
                <a:spcPct val="20000"/>
              </a:spcBef>
              <a:buFont typeface="Arial" charset="0"/>
              <a:buChar char="•"/>
              <a:defRPr/>
            </a:pPr>
            <a:r>
              <a:rPr lang="en-NZ" sz="2000" dirty="0"/>
              <a:t>Significant voluntary input</a:t>
            </a:r>
          </a:p>
          <a:p>
            <a:pPr marL="711200" indent="-711200">
              <a:spcBef>
                <a:spcPct val="20000"/>
              </a:spcBef>
              <a:buFont typeface="Arial" charset="0"/>
              <a:buChar char="•"/>
              <a:defRPr/>
            </a:pPr>
            <a:endParaRPr lang="en-NZ" sz="2000" dirty="0"/>
          </a:p>
          <a:p>
            <a:pPr marL="711200" indent="-711200">
              <a:spcBef>
                <a:spcPct val="20000"/>
              </a:spcBef>
              <a:buFont typeface="Arial" charset="0"/>
              <a:buChar char="•"/>
              <a:defRPr/>
            </a:pPr>
            <a:endParaRPr lang="en-NZ" sz="2000" dirty="0"/>
          </a:p>
          <a:p>
            <a:pPr marL="711200" indent="-711200">
              <a:spcBef>
                <a:spcPct val="20000"/>
              </a:spcBef>
              <a:buFont typeface="Arial" charset="0"/>
              <a:buChar char="•"/>
              <a:defRPr/>
            </a:pPr>
            <a:endParaRPr lang="en-NZ" sz="2000" dirty="0"/>
          </a:p>
          <a:p>
            <a:pPr marL="711200" indent="-711200">
              <a:spcBef>
                <a:spcPct val="20000"/>
              </a:spcBef>
              <a:buFont typeface="Arial" charset="0"/>
              <a:buChar char="•"/>
              <a:defRPr/>
            </a:pPr>
            <a:endParaRPr lang="en-NZ" sz="2000" dirty="0"/>
          </a:p>
          <a:p>
            <a:pPr marL="711200" indent="-711200">
              <a:spcBef>
                <a:spcPct val="20000"/>
              </a:spcBef>
              <a:buFont typeface="Arial" charset="0"/>
              <a:buChar char="•"/>
              <a:defRPr/>
            </a:pPr>
            <a:endParaRPr lang="en-NZ" sz="2000" dirty="0"/>
          </a:p>
          <a:p>
            <a:pPr marL="171450" indent="-171450">
              <a:spcBef>
                <a:spcPct val="20000"/>
              </a:spcBef>
              <a:buFont typeface="Arial" pitchFamily="34" charset="0"/>
              <a:buChar char="•"/>
              <a:defRPr/>
            </a:pPr>
            <a:endParaRPr lang="en-AU" sz="1400" dirty="0">
              <a:latin typeface="Arial" pitchFamily="34" charset="0"/>
              <a:cs typeface="Arial" pitchFamily="34" charset="0"/>
            </a:endParaRPr>
          </a:p>
        </p:txBody>
      </p:sp>
      <p:sp>
        <p:nvSpPr>
          <p:cNvPr id="24" name="Rectangle 23"/>
          <p:cNvSpPr/>
          <p:nvPr/>
        </p:nvSpPr>
        <p:spPr>
          <a:xfrm>
            <a:off x="1085850" y="4105275"/>
            <a:ext cx="1685925" cy="76200"/>
          </a:xfrm>
          <a:prstGeom prst="rect">
            <a:avLst/>
          </a:prstGeom>
          <a:solidFill>
            <a:srgbClr val="0069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5" name="Straight Connector 24"/>
          <p:cNvCxnSpPr/>
          <p:nvPr/>
        </p:nvCxnSpPr>
        <p:spPr>
          <a:xfrm>
            <a:off x="2963863" y="4117975"/>
            <a:ext cx="5065712" cy="0"/>
          </a:xfrm>
          <a:prstGeom prst="line">
            <a:avLst/>
          </a:prstGeom>
          <a:ln>
            <a:solidFill>
              <a:srgbClr val="0069B4"/>
            </a:solidFill>
          </a:ln>
          <a:effectLst/>
        </p:spPr>
        <p:style>
          <a:lnRef idx="2">
            <a:schemeClr val="accent1"/>
          </a:lnRef>
          <a:fillRef idx="0">
            <a:schemeClr val="accent1"/>
          </a:fillRef>
          <a:effectRef idx="1">
            <a:schemeClr val="accent1"/>
          </a:effectRef>
          <a:fontRef idx="minor">
            <a:schemeClr val="tx1"/>
          </a:fontRef>
        </p:style>
      </p:cxnSp>
      <p:sp>
        <p:nvSpPr>
          <p:cNvPr id="19" name="Subtitle 2"/>
          <p:cNvSpPr txBox="1">
            <a:spLocks/>
          </p:cNvSpPr>
          <p:nvPr/>
        </p:nvSpPr>
        <p:spPr>
          <a:xfrm>
            <a:off x="1085850" y="6423025"/>
            <a:ext cx="3919538" cy="442913"/>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r>
              <a:rPr lang="en-US" sz="1000" dirty="0">
                <a:solidFill>
                  <a:schemeClr val="bg1">
                    <a:lumMod val="75000"/>
                  </a:schemeClr>
                </a:solidFill>
                <a:latin typeface="Arial"/>
                <a:cs typeface="Arial"/>
              </a:rPr>
              <a:t>)</a:t>
            </a:r>
          </a:p>
        </p:txBody>
      </p:sp>
      <p:sp>
        <p:nvSpPr>
          <p:cNvPr id="22" name="Subtitle 2"/>
          <p:cNvSpPr txBox="1">
            <a:spLocks/>
          </p:cNvSpPr>
          <p:nvPr/>
        </p:nvSpPr>
        <p:spPr>
          <a:xfrm>
            <a:off x="5237163" y="6423025"/>
            <a:ext cx="3768725" cy="442913"/>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fontAlgn="auto">
              <a:spcAft>
                <a:spcPts val="0"/>
              </a:spcAft>
              <a:defRPr/>
            </a:pPr>
            <a:endParaRPr lang="en-US" sz="1000" dirty="0">
              <a:solidFill>
                <a:schemeClr val="bg1">
                  <a:lumMod val="75000"/>
                </a:schemeClr>
              </a:solidFill>
              <a:latin typeface="Arial"/>
              <a:cs typeface="Arial"/>
            </a:endParaRPr>
          </a:p>
        </p:txBody>
      </p:sp>
      <p:sp>
        <p:nvSpPr>
          <p:cNvPr id="16393" name="Subtitle 2"/>
          <p:cNvSpPr txBox="1">
            <a:spLocks/>
          </p:cNvSpPr>
          <p:nvPr/>
        </p:nvSpPr>
        <p:spPr bwMode="auto">
          <a:xfrm>
            <a:off x="899593" y="4303713"/>
            <a:ext cx="1864246"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buFont typeface="Arial" charset="0"/>
              <a:buNone/>
            </a:pPr>
            <a:r>
              <a:rPr lang="en-US" altLang="en-US" sz="2000" dirty="0">
                <a:solidFill>
                  <a:srgbClr val="0069B4"/>
                </a:solidFill>
                <a:latin typeface="Arial" charset="0"/>
                <a:cs typeface="Arial" charset="0"/>
              </a:rPr>
              <a:t>Establishment of  MOWCAP</a:t>
            </a:r>
          </a:p>
          <a:p>
            <a:pPr eaLnBrk="1" hangingPunct="1">
              <a:buFont typeface="Arial" charset="0"/>
              <a:buNone/>
            </a:pPr>
            <a:endParaRPr lang="en-US" altLang="en-US" sz="2000" dirty="0">
              <a:solidFill>
                <a:srgbClr val="F49700"/>
              </a:solidFill>
              <a:latin typeface="Arial" charset="0"/>
              <a:cs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275" y="620688"/>
            <a:ext cx="4281314" cy="3060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6101" y="1394911"/>
            <a:ext cx="3614096" cy="2556000"/>
          </a:xfrm>
          <a:prstGeom prst="rect">
            <a:avLst/>
          </a:prstGeom>
        </p:spPr>
      </p:pic>
      <p:pic>
        <p:nvPicPr>
          <p:cNvPr id="4" name="Picture 3" descr="A blue and white logo&#10;&#10;Description automatically generated with low confidence">
            <a:extLst>
              <a:ext uri="{FF2B5EF4-FFF2-40B4-BE49-F238E27FC236}">
                <a16:creationId xmlns:a16="http://schemas.microsoft.com/office/drawing/2014/main" id="{822346F7-CB77-89D2-615E-5A23304F61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18321" y="206507"/>
            <a:ext cx="1422508" cy="1080000"/>
          </a:xfrm>
          <a:prstGeom prst="rect">
            <a:avLst/>
          </a:prstGeom>
        </p:spPr>
      </p:pic>
    </p:spTree>
    <p:extLst>
      <p:ext uri="{BB962C8B-B14F-4D97-AF65-F5344CB8AC3E}">
        <p14:creationId xmlns:p14="http://schemas.microsoft.com/office/powerpoint/2010/main" val="647035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white">
          <a:xfrm>
            <a:off x="0" y="0"/>
            <a:ext cx="9151938" cy="206375"/>
          </a:xfrm>
          <a:prstGeom prst="rect">
            <a:avLst/>
          </a:prstGeom>
          <a:solidFill>
            <a:srgbClr val="0069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AU" dirty="0">
              <a:solidFill>
                <a:srgbClr val="FFFFFF"/>
              </a:solidFill>
              <a:ea typeface="MS PGothic" pitchFamily="34" charset="-128"/>
            </a:endParaRPr>
          </a:p>
        </p:txBody>
      </p:sp>
      <p:sp>
        <p:nvSpPr>
          <p:cNvPr id="13315" name="Date Placeholder 27"/>
          <p:cNvSpPr txBox="1">
            <a:spLocks/>
          </p:cNvSpPr>
          <p:nvPr/>
        </p:nvSpPr>
        <p:spPr bwMode="auto">
          <a:xfrm>
            <a:off x="6948488" y="79375"/>
            <a:ext cx="205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endParaRPr lang="en-US" altLang="en-US" sz="1600" dirty="0">
              <a:solidFill>
                <a:srgbClr val="000000"/>
              </a:solidFill>
              <a:latin typeface="Arial" charset="0"/>
            </a:endParaRPr>
          </a:p>
        </p:txBody>
      </p:sp>
      <p:sp>
        <p:nvSpPr>
          <p:cNvPr id="13316" name="Subtitle 2"/>
          <p:cNvSpPr txBox="1">
            <a:spLocks/>
          </p:cNvSpPr>
          <p:nvPr/>
        </p:nvSpPr>
        <p:spPr bwMode="auto">
          <a:xfrm>
            <a:off x="2771775" y="4171950"/>
            <a:ext cx="52578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endParaRPr lang="en-US" altLang="en-US" sz="1200" dirty="0">
              <a:latin typeface="Arial" charset="0"/>
              <a:cs typeface="Arial" charset="0"/>
            </a:endParaRPr>
          </a:p>
        </p:txBody>
      </p:sp>
      <p:sp>
        <p:nvSpPr>
          <p:cNvPr id="5125" name="Subtitle 2"/>
          <p:cNvSpPr txBox="1">
            <a:spLocks/>
          </p:cNvSpPr>
          <p:nvPr/>
        </p:nvSpPr>
        <p:spPr bwMode="auto">
          <a:xfrm>
            <a:off x="3563888" y="3014428"/>
            <a:ext cx="5065712" cy="3470172"/>
          </a:xfrm>
          <a:prstGeom prst="rect">
            <a:avLst/>
          </a:prstGeom>
          <a:noFill/>
          <a:ln w="9525">
            <a:noFill/>
            <a:miter lim="800000"/>
            <a:headEnd/>
            <a:tailEnd/>
          </a:ln>
        </p:spPr>
        <p:txBody>
          <a:bodyPr/>
          <a:lstStyle/>
          <a:p>
            <a:pPr marL="355600">
              <a:spcBef>
                <a:spcPct val="20000"/>
              </a:spcBef>
              <a:defRPr/>
            </a:pPr>
            <a:endParaRPr lang="en-NZ" sz="2000" dirty="0"/>
          </a:p>
          <a:p>
            <a:pPr marL="355600">
              <a:spcBef>
                <a:spcPct val="20000"/>
              </a:spcBef>
              <a:defRPr/>
            </a:pPr>
            <a:endParaRPr lang="en-NZ" sz="2000" dirty="0"/>
          </a:p>
          <a:p>
            <a:pPr marL="355600">
              <a:spcBef>
                <a:spcPct val="20000"/>
              </a:spcBef>
              <a:defRPr/>
            </a:pPr>
            <a:r>
              <a:rPr lang="en-NZ" sz="2000" dirty="0"/>
              <a:t>The Asia Pacific region has 43 countries</a:t>
            </a:r>
          </a:p>
          <a:p>
            <a:pPr marL="355600">
              <a:spcBef>
                <a:spcPct val="20000"/>
              </a:spcBef>
              <a:defRPr/>
            </a:pPr>
            <a:r>
              <a:rPr lang="en-NZ" sz="2000" dirty="0" err="1"/>
              <a:t>North:Mongolia</a:t>
            </a:r>
            <a:br>
              <a:rPr lang="en-NZ" sz="2000" dirty="0"/>
            </a:br>
            <a:r>
              <a:rPr lang="en-NZ" sz="2000" dirty="0"/>
              <a:t>South:New Zealand</a:t>
            </a:r>
            <a:br>
              <a:rPr lang="en-NZ" sz="2000" dirty="0"/>
            </a:br>
            <a:r>
              <a:rPr lang="en-NZ" sz="2000" dirty="0"/>
              <a:t>West: Iran and the ‘stans’</a:t>
            </a:r>
            <a:br>
              <a:rPr lang="en-NZ" sz="2000" dirty="0"/>
            </a:br>
            <a:r>
              <a:rPr lang="en-NZ" sz="2000" dirty="0"/>
              <a:t>East: Kiribati and the Cook Islands</a:t>
            </a:r>
          </a:p>
          <a:p>
            <a:pPr marL="355600">
              <a:spcBef>
                <a:spcPct val="20000"/>
              </a:spcBef>
              <a:defRPr/>
            </a:pPr>
            <a:br>
              <a:rPr lang="en-NZ" sz="2000" dirty="0"/>
            </a:br>
            <a:endParaRPr lang="en-NZ" sz="2000" dirty="0"/>
          </a:p>
          <a:p>
            <a:pPr marL="711200" indent="-711200">
              <a:spcBef>
                <a:spcPct val="20000"/>
              </a:spcBef>
              <a:buFont typeface="Arial" charset="0"/>
              <a:buChar char="•"/>
              <a:defRPr/>
            </a:pPr>
            <a:endParaRPr lang="en-NZ" sz="2000" dirty="0"/>
          </a:p>
          <a:p>
            <a:pPr marL="711200" indent="-711200">
              <a:spcBef>
                <a:spcPct val="20000"/>
              </a:spcBef>
              <a:buFont typeface="Arial" charset="0"/>
              <a:buChar char="•"/>
              <a:defRPr/>
            </a:pPr>
            <a:endParaRPr lang="en-NZ" sz="2000" dirty="0"/>
          </a:p>
          <a:p>
            <a:pPr marL="171450" indent="-171450">
              <a:spcBef>
                <a:spcPct val="20000"/>
              </a:spcBef>
              <a:buFont typeface="Arial" charset="0"/>
              <a:buChar char="•"/>
              <a:defRPr/>
            </a:pPr>
            <a:r>
              <a:rPr lang="en-AU" sz="1400" dirty="0">
                <a:latin typeface="Arial" charset="0"/>
                <a:cs typeface="Arial" charset="0"/>
              </a:rPr>
              <a:t> </a:t>
            </a:r>
          </a:p>
        </p:txBody>
      </p:sp>
      <p:sp>
        <p:nvSpPr>
          <p:cNvPr id="19" name="Rectangle 18"/>
          <p:cNvSpPr/>
          <p:nvPr/>
        </p:nvSpPr>
        <p:spPr>
          <a:xfrm>
            <a:off x="1085850" y="1782763"/>
            <a:ext cx="1685925" cy="76200"/>
          </a:xfrm>
          <a:prstGeom prst="rect">
            <a:avLst/>
          </a:prstGeom>
          <a:solidFill>
            <a:srgbClr val="0069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 name="Straight Connector 20"/>
          <p:cNvCxnSpPr/>
          <p:nvPr/>
        </p:nvCxnSpPr>
        <p:spPr>
          <a:xfrm>
            <a:off x="3005138" y="1795463"/>
            <a:ext cx="5065712" cy="0"/>
          </a:xfrm>
          <a:prstGeom prst="line">
            <a:avLst/>
          </a:prstGeom>
          <a:ln>
            <a:solidFill>
              <a:srgbClr val="0069B4"/>
            </a:solidFill>
          </a:ln>
          <a:effectLst/>
        </p:spPr>
        <p:style>
          <a:lnRef idx="2">
            <a:schemeClr val="accent1"/>
          </a:lnRef>
          <a:fillRef idx="0">
            <a:schemeClr val="accent1"/>
          </a:fillRef>
          <a:effectRef idx="1">
            <a:schemeClr val="accent1"/>
          </a:effectRef>
          <a:fontRef idx="minor">
            <a:schemeClr val="tx1"/>
          </a:fontRef>
        </p:style>
      </p:cxnSp>
      <p:sp>
        <p:nvSpPr>
          <p:cNvPr id="13" name="Subtitle 2"/>
          <p:cNvSpPr txBox="1">
            <a:spLocks/>
          </p:cNvSpPr>
          <p:nvPr/>
        </p:nvSpPr>
        <p:spPr>
          <a:xfrm>
            <a:off x="1085850" y="6423025"/>
            <a:ext cx="3919538" cy="442913"/>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endParaRPr lang="en-US" sz="1000" dirty="0">
              <a:solidFill>
                <a:schemeClr val="bg1">
                  <a:lumMod val="75000"/>
                </a:schemeClr>
              </a:solidFill>
              <a:latin typeface="Arial"/>
              <a:cs typeface="Arial"/>
            </a:endParaRPr>
          </a:p>
        </p:txBody>
      </p:sp>
      <p:sp>
        <p:nvSpPr>
          <p:cNvPr id="22" name="Subtitle 2"/>
          <p:cNvSpPr txBox="1">
            <a:spLocks/>
          </p:cNvSpPr>
          <p:nvPr/>
        </p:nvSpPr>
        <p:spPr>
          <a:xfrm>
            <a:off x="5237163" y="6423025"/>
            <a:ext cx="3768725" cy="442913"/>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fontAlgn="auto">
              <a:spcAft>
                <a:spcPts val="0"/>
              </a:spcAft>
              <a:defRPr/>
            </a:pPr>
            <a:endParaRPr lang="en-US" sz="1000" dirty="0">
              <a:solidFill>
                <a:schemeClr val="bg1">
                  <a:lumMod val="75000"/>
                </a:schemeClr>
              </a:solidFill>
              <a:latin typeface="Arial"/>
              <a:cs typeface="Arial"/>
            </a:endParaRPr>
          </a:p>
        </p:txBody>
      </p:sp>
      <p:sp>
        <p:nvSpPr>
          <p:cNvPr id="13322" name="Subtitle 2"/>
          <p:cNvSpPr txBox="1">
            <a:spLocks/>
          </p:cNvSpPr>
          <p:nvPr/>
        </p:nvSpPr>
        <p:spPr bwMode="auto">
          <a:xfrm>
            <a:off x="993775" y="1981201"/>
            <a:ext cx="1760538" cy="137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buFont typeface="Arial" charset="0"/>
              <a:buNone/>
            </a:pPr>
            <a:r>
              <a:rPr lang="en-US" altLang="en-US" sz="2000" dirty="0">
                <a:solidFill>
                  <a:srgbClr val="0069B4"/>
                </a:solidFill>
                <a:latin typeface="Arial" charset="0"/>
                <a:cs typeface="Arial" charset="0"/>
              </a:rPr>
              <a:t>MOWCAP Region</a:t>
            </a:r>
          </a:p>
        </p:txBody>
      </p:sp>
      <p:pic>
        <p:nvPicPr>
          <p:cNvPr id="2" name="Picture 1" descr="A blue and white logo&#10;&#10;Description automatically generated with low confidence">
            <a:extLst>
              <a:ext uri="{FF2B5EF4-FFF2-40B4-BE49-F238E27FC236}">
                <a16:creationId xmlns:a16="http://schemas.microsoft.com/office/drawing/2014/main" id="{C449525B-E46F-A9F2-3B41-F875D5ACAD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2039" y="373400"/>
            <a:ext cx="1422508" cy="1080000"/>
          </a:xfrm>
          <a:prstGeom prst="rect">
            <a:avLst/>
          </a:prstGeom>
        </p:spPr>
      </p:pic>
      <p:pic>
        <p:nvPicPr>
          <p:cNvPr id="3" name="Content Placeholder 3">
            <a:extLst>
              <a:ext uri="{FF2B5EF4-FFF2-40B4-BE49-F238E27FC236}">
                <a16:creationId xmlns:a16="http://schemas.microsoft.com/office/drawing/2014/main" id="{C8D5A0F5-92F9-7C30-60B1-FC2B4790AF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548" y="3417444"/>
            <a:ext cx="2895828" cy="2196000"/>
          </a:xfrm>
          <a:prstGeom prst="rect">
            <a:avLst/>
          </a:prstGeom>
        </p:spPr>
      </p:pic>
      <p:sp>
        <p:nvSpPr>
          <p:cNvPr id="4" name="TextBox 3">
            <a:extLst>
              <a:ext uri="{FF2B5EF4-FFF2-40B4-BE49-F238E27FC236}">
                <a16:creationId xmlns:a16="http://schemas.microsoft.com/office/drawing/2014/main" id="{F7D35FA5-53D9-AA37-B510-444A9C2A84D2}"/>
              </a:ext>
            </a:extLst>
          </p:cNvPr>
          <p:cNvSpPr txBox="1"/>
          <p:nvPr/>
        </p:nvSpPr>
        <p:spPr>
          <a:xfrm>
            <a:off x="3563888" y="1981201"/>
            <a:ext cx="4392488" cy="923330"/>
          </a:xfrm>
          <a:prstGeom prst="rect">
            <a:avLst/>
          </a:prstGeom>
          <a:noFill/>
        </p:spPr>
        <p:txBody>
          <a:bodyPr wrap="square" rtlCol="0">
            <a:spAutoFit/>
          </a:bodyPr>
          <a:lstStyle/>
          <a:p>
            <a:r>
              <a:rPr lang="mi-NZ" dirty="0"/>
              <a:t>MOWCAP is one of three Memory of the World regional committees (Africa, Latin America and Carribean)</a:t>
            </a:r>
            <a:endParaRPr lang="en-NZ" dirty="0"/>
          </a:p>
        </p:txBody>
      </p:sp>
    </p:spTree>
    <p:extLst>
      <p:ext uri="{BB962C8B-B14F-4D97-AF65-F5344CB8AC3E}">
        <p14:creationId xmlns:p14="http://schemas.microsoft.com/office/powerpoint/2010/main" val="2114626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white">
          <a:xfrm>
            <a:off x="0" y="-23813"/>
            <a:ext cx="9144000" cy="206375"/>
          </a:xfrm>
          <a:prstGeom prst="rect">
            <a:avLst/>
          </a:prstGeom>
          <a:solidFill>
            <a:srgbClr val="0069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AU" dirty="0">
              <a:solidFill>
                <a:srgbClr val="0069B4"/>
              </a:solidFill>
              <a:ea typeface="MS PGothic" pitchFamily="34" charset="-128"/>
            </a:endParaRPr>
          </a:p>
        </p:txBody>
      </p:sp>
      <p:sp>
        <p:nvSpPr>
          <p:cNvPr id="11267" name="Date Placeholder 27"/>
          <p:cNvSpPr txBox="1">
            <a:spLocks/>
          </p:cNvSpPr>
          <p:nvPr/>
        </p:nvSpPr>
        <p:spPr bwMode="auto">
          <a:xfrm>
            <a:off x="6948488" y="79375"/>
            <a:ext cx="205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endParaRPr lang="en-US" altLang="en-US" sz="1600" dirty="0">
              <a:solidFill>
                <a:srgbClr val="000000"/>
              </a:solidFill>
              <a:latin typeface="Arial" charset="0"/>
            </a:endParaRPr>
          </a:p>
        </p:txBody>
      </p:sp>
      <p:sp>
        <p:nvSpPr>
          <p:cNvPr id="4100" name="Subtitle 2"/>
          <p:cNvSpPr txBox="1">
            <a:spLocks/>
          </p:cNvSpPr>
          <p:nvPr/>
        </p:nvSpPr>
        <p:spPr bwMode="auto">
          <a:xfrm>
            <a:off x="75412" y="1368775"/>
            <a:ext cx="8568952" cy="5021114"/>
          </a:xfrm>
          <a:prstGeom prst="rect">
            <a:avLst/>
          </a:prstGeom>
          <a:noFill/>
          <a:ln w="9525">
            <a:noFill/>
            <a:miter lim="800000"/>
            <a:headEnd/>
            <a:tailEnd/>
          </a:ln>
        </p:spPr>
        <p:txBody>
          <a:bodyPr/>
          <a:lstStyle/>
          <a:p>
            <a:pPr algn="ctr">
              <a:spcBef>
                <a:spcPct val="20000"/>
              </a:spcBef>
              <a:defRPr/>
            </a:pPr>
            <a:r>
              <a:rPr lang="en-NZ" sz="2000" b="1" dirty="0">
                <a:solidFill>
                  <a:srgbClr val="0069B4"/>
                </a:solidFill>
              </a:rPr>
              <a:t>Value of a Regional Committee (Source: MOWCAP Statutes)</a:t>
            </a:r>
          </a:p>
          <a:p>
            <a:pPr marL="711200" indent="-711200">
              <a:spcBef>
                <a:spcPct val="20000"/>
              </a:spcBef>
              <a:buFont typeface="Arial" charset="0"/>
              <a:buChar char="•"/>
              <a:defRPr/>
            </a:pPr>
            <a:endParaRPr lang="en-NZ" dirty="0"/>
          </a:p>
          <a:p>
            <a:pPr marL="711200" indent="-711200">
              <a:spcBef>
                <a:spcPct val="20000"/>
              </a:spcBef>
              <a:buFont typeface="Arial" charset="0"/>
              <a:buChar char="•"/>
              <a:defRPr/>
            </a:pPr>
            <a:r>
              <a:rPr lang="en-NZ" dirty="0"/>
              <a:t>Mobilise political, social and economic support and resources  for the region’s documentary heritage</a:t>
            </a:r>
          </a:p>
          <a:p>
            <a:pPr marL="711200" indent="-711200">
              <a:spcBef>
                <a:spcPct val="20000"/>
              </a:spcBef>
              <a:buFont typeface="Arial" charset="0"/>
              <a:buChar char="•"/>
              <a:defRPr/>
            </a:pPr>
            <a:endParaRPr lang="en-NZ" dirty="0"/>
          </a:p>
          <a:p>
            <a:pPr marL="711200" indent="-711200">
              <a:spcBef>
                <a:spcPct val="20000"/>
              </a:spcBef>
              <a:buFont typeface="Arial" charset="0"/>
              <a:buChar char="•"/>
              <a:defRPr/>
            </a:pPr>
            <a:r>
              <a:rPr lang="en-NZ" dirty="0"/>
              <a:t>Encourage cross country linkages of collections with multi-country significance</a:t>
            </a:r>
          </a:p>
          <a:p>
            <a:pPr marL="711200" indent="-711200">
              <a:spcBef>
                <a:spcPct val="20000"/>
              </a:spcBef>
              <a:buFont typeface="Arial" charset="0"/>
              <a:buChar char="•"/>
              <a:defRPr/>
            </a:pPr>
            <a:endParaRPr lang="en-NZ" dirty="0"/>
          </a:p>
          <a:p>
            <a:pPr marL="711200" indent="-711200">
              <a:spcBef>
                <a:spcPct val="20000"/>
              </a:spcBef>
              <a:buFont typeface="Arial" charset="0"/>
              <a:buChar char="•"/>
              <a:defRPr/>
            </a:pPr>
            <a:r>
              <a:rPr lang="en-NZ" dirty="0"/>
              <a:t>Maintain the Asia and Pacific regional register of MoW documentary heritage </a:t>
            </a:r>
          </a:p>
          <a:p>
            <a:pPr marL="711200" indent="-711200">
              <a:spcBef>
                <a:spcPct val="20000"/>
              </a:spcBef>
              <a:buFont typeface="Arial" charset="0"/>
              <a:buChar char="•"/>
              <a:defRPr/>
            </a:pPr>
            <a:endParaRPr lang="en-NZ" dirty="0"/>
          </a:p>
          <a:p>
            <a:pPr marL="711200" indent="-711200">
              <a:spcBef>
                <a:spcPct val="20000"/>
              </a:spcBef>
              <a:buFont typeface="Arial" charset="0"/>
              <a:buChar char="•"/>
              <a:defRPr/>
            </a:pPr>
            <a:r>
              <a:rPr lang="en-US" dirty="0"/>
              <a:t>Mobilize resources and support for MoW projects and activities including bringing delegates of national M0W committees together for periodic meetings</a:t>
            </a:r>
          </a:p>
          <a:p>
            <a:pPr marL="711200" indent="-711200">
              <a:spcBef>
                <a:spcPct val="20000"/>
              </a:spcBef>
              <a:buFont typeface="Arial" charset="0"/>
              <a:buChar char="•"/>
              <a:defRPr/>
            </a:pPr>
            <a:endParaRPr lang="en-US" dirty="0"/>
          </a:p>
          <a:p>
            <a:pPr>
              <a:spcBef>
                <a:spcPct val="20000"/>
              </a:spcBef>
              <a:defRPr/>
            </a:pPr>
            <a:br>
              <a:rPr lang="en-NZ" sz="2000" dirty="0"/>
            </a:br>
            <a:endParaRPr lang="en-NZ" sz="2000" dirty="0"/>
          </a:p>
        </p:txBody>
      </p:sp>
      <p:sp>
        <p:nvSpPr>
          <p:cNvPr id="24" name="Rectangle 23"/>
          <p:cNvSpPr/>
          <p:nvPr/>
        </p:nvSpPr>
        <p:spPr>
          <a:xfrm>
            <a:off x="899592" y="1772816"/>
            <a:ext cx="7704856" cy="72008"/>
          </a:xfrm>
          <a:prstGeom prst="rect">
            <a:avLst/>
          </a:prstGeom>
          <a:solidFill>
            <a:srgbClr val="006D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ubtitle 2"/>
          <p:cNvSpPr txBox="1">
            <a:spLocks/>
          </p:cNvSpPr>
          <p:nvPr/>
        </p:nvSpPr>
        <p:spPr>
          <a:xfrm>
            <a:off x="1085850" y="6423025"/>
            <a:ext cx="3919538" cy="442913"/>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endParaRPr lang="en-US" sz="1000" dirty="0">
              <a:solidFill>
                <a:schemeClr val="bg1">
                  <a:lumMod val="75000"/>
                </a:schemeClr>
              </a:solidFill>
              <a:latin typeface="Arial"/>
              <a:cs typeface="Arial"/>
            </a:endParaRPr>
          </a:p>
        </p:txBody>
      </p:sp>
      <p:pic>
        <p:nvPicPr>
          <p:cNvPr id="5" name="Picture 4" descr="A blue and white logo&#10;&#10;Description automatically generated with low confidence">
            <a:extLst>
              <a:ext uri="{FF2B5EF4-FFF2-40B4-BE49-F238E27FC236}">
                <a16:creationId xmlns:a16="http://schemas.microsoft.com/office/drawing/2014/main" id="{260F6839-4A7A-F496-7E5D-F0ECDE2A0C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5934" y="328363"/>
            <a:ext cx="1422508" cy="1080000"/>
          </a:xfrm>
          <a:prstGeom prst="rect">
            <a:avLst/>
          </a:prstGeom>
        </p:spPr>
      </p:pic>
    </p:spTree>
    <p:extLst>
      <p:ext uri="{BB962C8B-B14F-4D97-AF65-F5344CB8AC3E}">
        <p14:creationId xmlns:p14="http://schemas.microsoft.com/office/powerpoint/2010/main" val="153414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white">
          <a:xfrm>
            <a:off x="4762" y="35130"/>
            <a:ext cx="9139238" cy="206375"/>
          </a:xfrm>
          <a:prstGeom prst="rect">
            <a:avLst/>
          </a:prstGeom>
          <a:solidFill>
            <a:srgbClr val="0069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AU" dirty="0">
              <a:solidFill>
                <a:srgbClr val="0069B4"/>
              </a:solidFill>
              <a:ea typeface="MS PGothic" pitchFamily="34" charset="-128"/>
            </a:endParaRPr>
          </a:p>
        </p:txBody>
      </p:sp>
      <p:sp>
        <p:nvSpPr>
          <p:cNvPr id="19459" name="Date Placeholder 27"/>
          <p:cNvSpPr txBox="1">
            <a:spLocks/>
          </p:cNvSpPr>
          <p:nvPr/>
        </p:nvSpPr>
        <p:spPr bwMode="auto">
          <a:xfrm>
            <a:off x="7596336" y="35130"/>
            <a:ext cx="205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endParaRPr lang="en-US" altLang="en-US" sz="1600" dirty="0">
              <a:solidFill>
                <a:srgbClr val="000000"/>
              </a:solidFill>
              <a:latin typeface="Arial" charset="0"/>
            </a:endParaRPr>
          </a:p>
        </p:txBody>
      </p:sp>
      <p:sp>
        <p:nvSpPr>
          <p:cNvPr id="19460" name="Subtitle 2"/>
          <p:cNvSpPr txBox="1">
            <a:spLocks/>
          </p:cNvSpPr>
          <p:nvPr/>
        </p:nvSpPr>
        <p:spPr bwMode="auto">
          <a:xfrm>
            <a:off x="2771775" y="4171950"/>
            <a:ext cx="52578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endParaRPr lang="en-US" altLang="en-US" sz="1200" dirty="0">
              <a:latin typeface="Arial" charset="0"/>
              <a:cs typeface="Arial" charset="0"/>
            </a:endParaRPr>
          </a:p>
        </p:txBody>
      </p:sp>
      <p:sp>
        <p:nvSpPr>
          <p:cNvPr id="19461" name="Subtitle 2"/>
          <p:cNvSpPr txBox="1">
            <a:spLocks/>
          </p:cNvSpPr>
          <p:nvPr/>
        </p:nvSpPr>
        <p:spPr bwMode="auto">
          <a:xfrm>
            <a:off x="2520996" y="1981201"/>
            <a:ext cx="6155459" cy="457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08025" indent="-708025"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442913" indent="-442913" eaLnBrk="1" hangingPunct="1"/>
            <a:r>
              <a:rPr lang="en-AU" altLang="en-US" sz="2000" dirty="0">
                <a:latin typeface="+mn-lt"/>
                <a:ea typeface="+mn-ea"/>
              </a:rPr>
              <a:t>Uses the Memory of the World Programme international General Guidelines but has adapted the register nomination process (section 8) </a:t>
            </a:r>
          </a:p>
          <a:p>
            <a:pPr marL="442913" indent="-442913" eaLnBrk="1" hangingPunct="1"/>
            <a:r>
              <a:rPr lang="en-AU" altLang="en-US" sz="2000" dirty="0">
                <a:latin typeface="+mn-lt"/>
                <a:ea typeface="+mn-ea"/>
              </a:rPr>
              <a:t>Composed of National MoW Committees </a:t>
            </a:r>
          </a:p>
          <a:p>
            <a:pPr marL="442913" indent="-442913" eaLnBrk="1" hangingPunct="1"/>
            <a:r>
              <a:rPr lang="en-NZ" sz="2000" dirty="0"/>
              <a:t>General Meeting  of delegates from Member States every two years (not in 2020)</a:t>
            </a:r>
          </a:p>
          <a:p>
            <a:pPr marL="442913" indent="-442913" eaLnBrk="1" hangingPunct="1"/>
            <a:r>
              <a:rPr lang="en-NZ" sz="2000" dirty="0">
                <a:latin typeface="+mn-lt"/>
                <a:ea typeface="+mn-ea"/>
              </a:rPr>
              <a:t>Each MOW Committee has one vote at  General Meetings</a:t>
            </a:r>
          </a:p>
          <a:p>
            <a:pPr marL="442913" indent="-442913" eaLnBrk="1" hangingPunct="1"/>
            <a:r>
              <a:rPr lang="en-NZ" sz="2000" dirty="0">
                <a:latin typeface="+mn-lt"/>
                <a:ea typeface="+mn-ea"/>
              </a:rPr>
              <a:t>Register Sub-committee makes recommendations to the  General Meeting. </a:t>
            </a:r>
          </a:p>
          <a:p>
            <a:pPr marL="442913" indent="-442913" eaLnBrk="1" hangingPunct="1"/>
            <a:r>
              <a:rPr lang="en-NZ" sz="2000" dirty="0">
                <a:latin typeface="+mn-lt"/>
                <a:ea typeface="+mn-ea"/>
              </a:rPr>
              <a:t>Bureau elected at every second meeting</a:t>
            </a:r>
          </a:p>
        </p:txBody>
      </p:sp>
      <p:sp>
        <p:nvSpPr>
          <p:cNvPr id="19" name="Rectangle 18"/>
          <p:cNvSpPr/>
          <p:nvPr/>
        </p:nvSpPr>
        <p:spPr>
          <a:xfrm>
            <a:off x="1085850" y="1782763"/>
            <a:ext cx="1685925" cy="76200"/>
          </a:xfrm>
          <a:prstGeom prst="rect">
            <a:avLst/>
          </a:prstGeom>
          <a:solidFill>
            <a:srgbClr val="0069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 name="Straight Connector 20"/>
          <p:cNvCxnSpPr/>
          <p:nvPr/>
        </p:nvCxnSpPr>
        <p:spPr>
          <a:xfrm>
            <a:off x="3005138" y="1795463"/>
            <a:ext cx="5065712" cy="0"/>
          </a:xfrm>
          <a:prstGeom prst="line">
            <a:avLst/>
          </a:prstGeom>
          <a:ln>
            <a:solidFill>
              <a:srgbClr val="0069B4"/>
            </a:solidFill>
          </a:ln>
          <a:effectLst/>
        </p:spPr>
        <p:style>
          <a:lnRef idx="2">
            <a:schemeClr val="accent1"/>
          </a:lnRef>
          <a:fillRef idx="0">
            <a:schemeClr val="accent1"/>
          </a:fillRef>
          <a:effectRef idx="1">
            <a:schemeClr val="accent1"/>
          </a:effectRef>
          <a:fontRef idx="minor">
            <a:schemeClr val="tx1"/>
          </a:fontRef>
        </p:style>
      </p:cxnSp>
      <p:sp>
        <p:nvSpPr>
          <p:cNvPr id="19464" name="Subtitle 2"/>
          <p:cNvSpPr txBox="1">
            <a:spLocks/>
          </p:cNvSpPr>
          <p:nvPr/>
        </p:nvSpPr>
        <p:spPr bwMode="auto">
          <a:xfrm>
            <a:off x="1008063" y="1981201"/>
            <a:ext cx="1755775" cy="203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buFont typeface="Arial" charset="0"/>
              <a:buNone/>
            </a:pPr>
            <a:r>
              <a:rPr lang="en-US" altLang="en-US" sz="2000" dirty="0">
                <a:solidFill>
                  <a:srgbClr val="0069B4"/>
                </a:solidFill>
                <a:latin typeface="Arial" charset="0"/>
                <a:cs typeface="Arial" charset="0"/>
              </a:rPr>
              <a:t>How MOWCAP operates</a:t>
            </a:r>
          </a:p>
          <a:p>
            <a:pPr eaLnBrk="1" hangingPunct="1">
              <a:buFont typeface="Arial" charset="0"/>
              <a:buNone/>
            </a:pPr>
            <a:endParaRPr lang="en-US" altLang="en-US" sz="2000" dirty="0">
              <a:solidFill>
                <a:srgbClr val="F49700"/>
              </a:solidFill>
              <a:latin typeface="Arial" charset="0"/>
              <a:cs typeface="Arial" charset="0"/>
            </a:endParaRPr>
          </a:p>
        </p:txBody>
      </p:sp>
      <p:pic>
        <p:nvPicPr>
          <p:cNvPr id="2" name="Picture 1" descr="A blue and white logo&#10;&#10;Description automatically generated">
            <a:extLst>
              <a:ext uri="{FF2B5EF4-FFF2-40B4-BE49-F238E27FC236}">
                <a16:creationId xmlns:a16="http://schemas.microsoft.com/office/drawing/2014/main" id="{E0DE488A-452B-7462-BFDD-B9F9D3C08C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1373" y="471164"/>
            <a:ext cx="1469925" cy="1116000"/>
          </a:xfrm>
          <a:prstGeom prst="rect">
            <a:avLst/>
          </a:prstGeom>
        </p:spPr>
      </p:pic>
    </p:spTree>
    <p:extLst>
      <p:ext uri="{BB962C8B-B14F-4D97-AF65-F5344CB8AC3E}">
        <p14:creationId xmlns:p14="http://schemas.microsoft.com/office/powerpoint/2010/main" val="341063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Box 4"/>
          <p:cNvSpPr txBox="1">
            <a:spLocks noChangeArrowheads="1"/>
          </p:cNvSpPr>
          <p:nvPr/>
        </p:nvSpPr>
        <p:spPr bwMode="auto">
          <a:xfrm>
            <a:off x="255646" y="1268760"/>
            <a:ext cx="4549584"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NZ" altLang="en-US" sz="2000" b="1" dirty="0">
                <a:solidFill>
                  <a:srgbClr val="0069B4"/>
                </a:solidFill>
              </a:rPr>
              <a:t>Introduction to the MOWCAP  Bureau</a:t>
            </a:r>
          </a:p>
          <a:p>
            <a:pPr marL="285750" indent="-285750" eaLnBrk="1" hangingPunct="1">
              <a:spcBef>
                <a:spcPct val="0"/>
              </a:spcBef>
            </a:pPr>
            <a:r>
              <a:rPr lang="en-NZ" altLang="en-US" sz="2000" b="1" dirty="0">
                <a:solidFill>
                  <a:srgbClr val="000000"/>
                </a:solidFill>
              </a:rPr>
              <a:t>Chair</a:t>
            </a:r>
            <a:r>
              <a:rPr lang="en-NZ" altLang="en-US" sz="2000" dirty="0">
                <a:solidFill>
                  <a:srgbClr val="000000"/>
                </a:solidFill>
              </a:rPr>
              <a:t> </a:t>
            </a:r>
            <a:r>
              <a:rPr lang="en-NZ" sz="2000" dirty="0">
                <a:solidFill>
                  <a:srgbClr val="000000"/>
                </a:solidFill>
              </a:rPr>
              <a:t>Mr. KIM Kwibae (Republic of Korea)</a:t>
            </a:r>
            <a:endParaRPr lang="en-NZ" altLang="en-US" sz="2000" dirty="0">
              <a:solidFill>
                <a:srgbClr val="000000"/>
              </a:solidFill>
            </a:endParaRPr>
          </a:p>
          <a:p>
            <a:pPr marL="342900" indent="-342900"/>
            <a:r>
              <a:rPr lang="en-NZ" sz="2000" b="1" dirty="0">
                <a:solidFill>
                  <a:srgbClr val="000000"/>
                </a:solidFill>
              </a:rPr>
              <a:t>Vice-Chairpersons</a:t>
            </a:r>
            <a:r>
              <a:rPr lang="en-NZ" sz="2000" dirty="0">
                <a:solidFill>
                  <a:srgbClr val="000000"/>
                </a:solidFill>
              </a:rPr>
              <a:t>:</a:t>
            </a:r>
            <a:br>
              <a:rPr lang="en-NZ" sz="2000" dirty="0">
                <a:solidFill>
                  <a:srgbClr val="000000"/>
                </a:solidFill>
              </a:rPr>
            </a:br>
            <a:r>
              <a:rPr lang="en-NZ" sz="2000" dirty="0">
                <a:solidFill>
                  <a:srgbClr val="000000"/>
                </a:solidFill>
              </a:rPr>
              <a:t>Ms Dianne MACASKILL (New Zealand) </a:t>
            </a:r>
            <a:br>
              <a:rPr lang="en-NZ" sz="2000" dirty="0">
                <a:solidFill>
                  <a:srgbClr val="000000"/>
                </a:solidFill>
              </a:rPr>
            </a:br>
            <a:r>
              <a:rPr lang="en-NZ" sz="2000" dirty="0">
                <a:solidFill>
                  <a:srgbClr val="000000"/>
                </a:solidFill>
              </a:rPr>
              <a:t>Dr VU THI Minh Huong (Vietnam) </a:t>
            </a:r>
            <a:br>
              <a:rPr lang="en-NZ" sz="2000" dirty="0">
                <a:solidFill>
                  <a:srgbClr val="000000"/>
                </a:solidFill>
              </a:rPr>
            </a:br>
            <a:r>
              <a:rPr lang="en-NZ" sz="2000" dirty="0">
                <a:solidFill>
                  <a:srgbClr val="000000"/>
                </a:solidFill>
              </a:rPr>
              <a:t>Prof Mitsuru Haga (Japan)</a:t>
            </a:r>
          </a:p>
          <a:p>
            <a:pPr marL="342900" indent="-342900"/>
            <a:r>
              <a:rPr lang="en-NZ" sz="2000" b="1" dirty="0"/>
              <a:t>Secretary General: </a:t>
            </a:r>
            <a:r>
              <a:rPr lang="en-NZ" sz="2000" dirty="0"/>
              <a:t>Ms Linh Anh Moreau (Bangkok, Thailand)</a:t>
            </a:r>
          </a:p>
          <a:p>
            <a:pPr marL="342900" indent="-342900"/>
            <a:r>
              <a:rPr lang="en-NZ" sz="2000" b="1" dirty="0">
                <a:solidFill>
                  <a:srgbClr val="000000"/>
                </a:solidFill>
              </a:rPr>
              <a:t>UNESCO Ex-officio member</a:t>
            </a:r>
            <a:r>
              <a:rPr lang="en-NZ" sz="2000" dirty="0">
                <a:solidFill>
                  <a:srgbClr val="000000"/>
                </a:solidFill>
              </a:rPr>
              <a:t>: Mr Joe Hironaka (UNESCO, Bangkok)</a:t>
            </a:r>
          </a:p>
          <a:p>
            <a:pPr>
              <a:buNone/>
            </a:pPr>
            <a:r>
              <a:rPr lang="en-NZ" sz="2000" dirty="0">
                <a:solidFill>
                  <a:srgbClr val="000000"/>
                </a:solidFill>
              </a:rPr>
              <a:t>MOWCAP is supported by a secretariat office hosted by the Korean Studies Institute in Andong, Republic of Korea</a:t>
            </a:r>
          </a:p>
          <a:p>
            <a:pPr>
              <a:buNone/>
            </a:pPr>
            <a:r>
              <a:rPr lang="en-NZ" sz="2000" dirty="0">
                <a:solidFill>
                  <a:srgbClr val="000000"/>
                </a:solidFill>
              </a:rPr>
              <a:t>Bureau elections will be held at the General Meeting in 2024</a:t>
            </a:r>
          </a:p>
          <a:p>
            <a:pPr marL="265113" indent="-265113"/>
            <a:endParaRPr lang="en-NZ" sz="2000" dirty="0">
              <a:solidFill>
                <a:srgbClr val="000000"/>
              </a:solidFill>
            </a:endParaRPr>
          </a:p>
        </p:txBody>
      </p:sp>
      <p:sp>
        <p:nvSpPr>
          <p:cNvPr id="5" name="Rectangle 4"/>
          <p:cNvSpPr/>
          <p:nvPr/>
        </p:nvSpPr>
        <p:spPr bwMode="white">
          <a:xfrm>
            <a:off x="0" y="13613"/>
            <a:ext cx="9151938" cy="131524"/>
          </a:xfrm>
          <a:prstGeom prst="rect">
            <a:avLst/>
          </a:prstGeom>
          <a:solidFill>
            <a:srgbClr val="0069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AU" dirty="0">
              <a:solidFill>
                <a:srgbClr val="FFFFFF"/>
              </a:solidFill>
              <a:ea typeface="MS PGothic" pitchFamily="34" charset="-128"/>
            </a:endParaRPr>
          </a:p>
        </p:txBody>
      </p:sp>
      <p:sp>
        <p:nvSpPr>
          <p:cNvPr id="2" name="Rectangle 1"/>
          <p:cNvSpPr/>
          <p:nvPr/>
        </p:nvSpPr>
        <p:spPr>
          <a:xfrm>
            <a:off x="4453217" y="3244334"/>
            <a:ext cx="237566" cy="369332"/>
          </a:xfrm>
          <a:prstGeom prst="rect">
            <a:avLst/>
          </a:prstGeom>
        </p:spPr>
        <p:txBody>
          <a:bodyPr wrap="none">
            <a:spAutoFit/>
          </a:bodyPr>
          <a:lstStyle/>
          <a:p>
            <a:r>
              <a:rPr lang="en-NZ" dirty="0"/>
              <a:t> </a:t>
            </a:r>
          </a:p>
        </p:txBody>
      </p:sp>
      <p:pic>
        <p:nvPicPr>
          <p:cNvPr id="3" name="Picture 2" descr="A blue and white logo&#10;&#10;Description automatically generated">
            <a:extLst>
              <a:ext uri="{FF2B5EF4-FFF2-40B4-BE49-F238E27FC236}">
                <a16:creationId xmlns:a16="http://schemas.microsoft.com/office/drawing/2014/main" id="{115203A6-F456-1DF8-4DDE-3C446554CA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6852" y="308666"/>
            <a:ext cx="1469925" cy="1116000"/>
          </a:xfrm>
          <a:prstGeom prst="rect">
            <a:avLst/>
          </a:prstGeom>
        </p:spPr>
      </p:pic>
      <p:pic>
        <p:nvPicPr>
          <p:cNvPr id="8" name="Picture 7" descr="A group of people sitting at a table&#10;&#10;Description automatically generated">
            <a:extLst>
              <a:ext uri="{FF2B5EF4-FFF2-40B4-BE49-F238E27FC236}">
                <a16:creationId xmlns:a16="http://schemas.microsoft.com/office/drawing/2014/main" id="{079FF1CF-8D5A-A92E-55BD-5A65DD2559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913" y="4182169"/>
            <a:ext cx="4067114" cy="2376000"/>
          </a:xfrm>
          <a:prstGeom prst="rect">
            <a:avLst/>
          </a:prstGeom>
        </p:spPr>
      </p:pic>
      <p:pic>
        <p:nvPicPr>
          <p:cNvPr id="4" name="Picture 3" descr="A person in a suit standing in front of a sign&#10;&#10;Description automatically generated">
            <a:extLst>
              <a:ext uri="{FF2B5EF4-FFF2-40B4-BE49-F238E27FC236}">
                <a16:creationId xmlns:a16="http://schemas.microsoft.com/office/drawing/2014/main" id="{E90D6BC8-BD26-D77E-8D30-525C239926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6470" y="1547938"/>
            <a:ext cx="3564000" cy="2376000"/>
          </a:xfrm>
          <a:prstGeom prst="rect">
            <a:avLst/>
          </a:prstGeom>
        </p:spPr>
      </p:pic>
      <p:sp>
        <p:nvSpPr>
          <p:cNvPr id="9" name="TextBox 8">
            <a:extLst>
              <a:ext uri="{FF2B5EF4-FFF2-40B4-BE49-F238E27FC236}">
                <a16:creationId xmlns:a16="http://schemas.microsoft.com/office/drawing/2014/main" id="{91740ECF-9EE3-CE93-8C43-7524CB542A84}"/>
              </a:ext>
            </a:extLst>
          </p:cNvPr>
          <p:cNvSpPr txBox="1"/>
          <p:nvPr/>
        </p:nvSpPr>
        <p:spPr>
          <a:xfrm>
            <a:off x="5256470" y="3899165"/>
            <a:ext cx="3564001" cy="307777"/>
          </a:xfrm>
          <a:prstGeom prst="rect">
            <a:avLst/>
          </a:prstGeom>
          <a:noFill/>
        </p:spPr>
        <p:txBody>
          <a:bodyPr wrap="square">
            <a:spAutoFit/>
          </a:bodyPr>
          <a:lstStyle/>
          <a:p>
            <a:pPr algn="ctr"/>
            <a:r>
              <a:rPr lang="mi-NZ" sz="1400" i="1" dirty="0"/>
              <a:t>Mr Kwibae Kim, Chair of MOWCAP</a:t>
            </a:r>
            <a:endParaRPr lang="en-NZ" sz="1400" i="1" dirty="0"/>
          </a:p>
        </p:txBody>
      </p:sp>
      <p:sp>
        <p:nvSpPr>
          <p:cNvPr id="10" name="TextBox 9">
            <a:extLst>
              <a:ext uri="{FF2B5EF4-FFF2-40B4-BE49-F238E27FC236}">
                <a16:creationId xmlns:a16="http://schemas.microsoft.com/office/drawing/2014/main" id="{EBBC95E2-1F87-DFCA-1453-264C69CB0F62}"/>
              </a:ext>
            </a:extLst>
          </p:cNvPr>
          <p:cNvSpPr txBox="1"/>
          <p:nvPr/>
        </p:nvSpPr>
        <p:spPr>
          <a:xfrm>
            <a:off x="5182777" y="6578639"/>
            <a:ext cx="3349663" cy="307777"/>
          </a:xfrm>
          <a:prstGeom prst="rect">
            <a:avLst/>
          </a:prstGeom>
          <a:noFill/>
        </p:spPr>
        <p:txBody>
          <a:bodyPr wrap="square" rtlCol="0">
            <a:spAutoFit/>
          </a:bodyPr>
          <a:lstStyle/>
          <a:p>
            <a:pPr algn="ctr"/>
            <a:r>
              <a:rPr lang="mi-NZ" sz="1400" i="1" dirty="0"/>
              <a:t>Bureau Meeting 2019</a:t>
            </a:r>
            <a:endParaRPr lang="en-NZ" sz="1400" i="1" dirty="0"/>
          </a:p>
        </p:txBody>
      </p:sp>
    </p:spTree>
    <p:extLst>
      <p:ext uri="{BB962C8B-B14F-4D97-AF65-F5344CB8AC3E}">
        <p14:creationId xmlns:p14="http://schemas.microsoft.com/office/powerpoint/2010/main" val="4170177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Box 4"/>
          <p:cNvSpPr txBox="1">
            <a:spLocks noChangeArrowheads="1"/>
          </p:cNvSpPr>
          <p:nvPr/>
        </p:nvSpPr>
        <p:spPr bwMode="auto">
          <a:xfrm>
            <a:off x="539750" y="1714500"/>
            <a:ext cx="4320282"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buNone/>
            </a:pPr>
            <a:r>
              <a:rPr lang="en-NZ" sz="2000" b="1" dirty="0"/>
              <a:t>Register sub-committee</a:t>
            </a:r>
            <a:br>
              <a:rPr lang="en-NZ" sz="2000" b="1" dirty="0"/>
            </a:br>
            <a:r>
              <a:rPr lang="en-NZ" sz="2000" b="1" dirty="0"/>
              <a:t>Chairperson: </a:t>
            </a:r>
            <a:r>
              <a:rPr lang="en-NZ" sz="2000" dirty="0"/>
              <a:t>Dr. Helen Jarvis (Cambodia)</a:t>
            </a:r>
          </a:p>
          <a:p>
            <a:pPr>
              <a:buNone/>
            </a:pPr>
            <a:r>
              <a:rPr lang="en-NZ" sz="2000" b="1" dirty="0"/>
              <a:t>Members</a:t>
            </a:r>
            <a:r>
              <a:rPr lang="en-NZ" sz="2000" dirty="0"/>
              <a:t>: </a:t>
            </a:r>
          </a:p>
          <a:p>
            <a:pPr marL="265113" indent="-265113"/>
            <a:r>
              <a:rPr lang="en-NZ" sz="2000" dirty="0"/>
              <a:t>Professor Kyung-ho SUH (Republic of Korea)</a:t>
            </a:r>
          </a:p>
          <a:p>
            <a:pPr marL="265113" indent="-265113"/>
            <a:r>
              <a:rPr lang="en-NZ" sz="2000" dirty="0"/>
              <a:t>Ms Hongmin Wang (China) </a:t>
            </a:r>
          </a:p>
          <a:p>
            <a:pPr marL="265113" indent="-265113"/>
            <a:r>
              <a:rPr lang="en-NZ" sz="2000" dirty="0"/>
              <a:t>Mr Opeta Alefaio (Fiji)</a:t>
            </a:r>
          </a:p>
          <a:p>
            <a:pPr marL="265113" indent="-265113"/>
            <a:r>
              <a:rPr lang="en-NZ" sz="2000" dirty="0"/>
              <a:t>Professor Dr Aizharkyn Kozhobekova (Kyrgyzstan)</a:t>
            </a:r>
          </a:p>
          <a:p>
            <a:pPr marL="265113" indent="-265113"/>
            <a:endParaRPr lang="en-NZ" sz="2000" dirty="0"/>
          </a:p>
          <a:p>
            <a:pPr>
              <a:buNone/>
            </a:pPr>
            <a:r>
              <a:rPr lang="en-NZ" sz="2000" b="1" dirty="0"/>
              <a:t>General Meeting</a:t>
            </a:r>
          </a:p>
          <a:p>
            <a:pPr marL="265113" indent="-265113"/>
            <a:endParaRPr lang="en-NZ" sz="2000" dirty="0">
              <a:solidFill>
                <a:srgbClr val="000000"/>
              </a:solidFill>
            </a:endParaRPr>
          </a:p>
        </p:txBody>
      </p:sp>
      <p:sp>
        <p:nvSpPr>
          <p:cNvPr id="5" name="Rectangle 4"/>
          <p:cNvSpPr/>
          <p:nvPr/>
        </p:nvSpPr>
        <p:spPr bwMode="white">
          <a:xfrm>
            <a:off x="0" y="13613"/>
            <a:ext cx="9151938" cy="131524"/>
          </a:xfrm>
          <a:prstGeom prst="rect">
            <a:avLst/>
          </a:prstGeom>
          <a:solidFill>
            <a:srgbClr val="0069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AU" dirty="0">
              <a:solidFill>
                <a:srgbClr val="FFFFFF"/>
              </a:solidFill>
              <a:ea typeface="MS PGothic" pitchFamily="34" charset="-128"/>
            </a:endParaRPr>
          </a:p>
        </p:txBody>
      </p:sp>
      <p:sp>
        <p:nvSpPr>
          <p:cNvPr id="2" name="Rectangle 1"/>
          <p:cNvSpPr/>
          <p:nvPr/>
        </p:nvSpPr>
        <p:spPr>
          <a:xfrm>
            <a:off x="4453217" y="3244334"/>
            <a:ext cx="237566" cy="369332"/>
          </a:xfrm>
          <a:prstGeom prst="rect">
            <a:avLst/>
          </a:prstGeom>
        </p:spPr>
        <p:txBody>
          <a:bodyPr wrap="none">
            <a:spAutoFit/>
          </a:bodyPr>
          <a:lstStyle/>
          <a:p>
            <a:r>
              <a:rPr lang="en-NZ" dirty="0"/>
              <a:t> </a:t>
            </a:r>
          </a:p>
        </p:txBody>
      </p:sp>
      <p:pic>
        <p:nvPicPr>
          <p:cNvPr id="3" name="Picture 2" descr="A blue and white logo&#10;&#10;Description automatically generated">
            <a:extLst>
              <a:ext uri="{FF2B5EF4-FFF2-40B4-BE49-F238E27FC236}">
                <a16:creationId xmlns:a16="http://schemas.microsoft.com/office/drawing/2014/main" id="{1E589873-D19E-BD86-5D16-4F9DA1D11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1373" y="471164"/>
            <a:ext cx="1469925" cy="1116000"/>
          </a:xfrm>
          <a:prstGeom prst="rect">
            <a:avLst/>
          </a:prstGeom>
        </p:spPr>
      </p:pic>
      <p:sp>
        <p:nvSpPr>
          <p:cNvPr id="7" name="TextBox 6">
            <a:extLst>
              <a:ext uri="{FF2B5EF4-FFF2-40B4-BE49-F238E27FC236}">
                <a16:creationId xmlns:a16="http://schemas.microsoft.com/office/drawing/2014/main" id="{8B390B99-1ADD-09CE-3991-287C34A6FC76}"/>
              </a:ext>
            </a:extLst>
          </p:cNvPr>
          <p:cNvSpPr txBox="1"/>
          <p:nvPr/>
        </p:nvSpPr>
        <p:spPr>
          <a:xfrm>
            <a:off x="5076056" y="5301208"/>
            <a:ext cx="3960440" cy="307777"/>
          </a:xfrm>
          <a:prstGeom prst="rect">
            <a:avLst/>
          </a:prstGeom>
          <a:noFill/>
        </p:spPr>
        <p:txBody>
          <a:bodyPr wrap="square" rtlCol="0">
            <a:spAutoFit/>
          </a:bodyPr>
          <a:lstStyle/>
          <a:p>
            <a:r>
              <a:rPr lang="mi-NZ" sz="1400" i="1" dirty="0"/>
              <a:t>Margaret Inifiri, Amela Silipa General Meeting 2018</a:t>
            </a:r>
            <a:endParaRPr lang="en-NZ" sz="1400" i="1" dirty="0"/>
          </a:p>
        </p:txBody>
      </p:sp>
      <p:pic>
        <p:nvPicPr>
          <p:cNvPr id="4" name="Picture 3" descr="Women sitting at a table with a microphone&#10;&#10;Description automatically generated">
            <a:extLst>
              <a:ext uri="{FF2B5EF4-FFF2-40B4-BE49-F238E27FC236}">
                <a16:creationId xmlns:a16="http://schemas.microsoft.com/office/drawing/2014/main" id="{D96A7EE1-FE17-259D-0844-145144C253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7499" y="2852936"/>
            <a:ext cx="3456000" cy="2304000"/>
          </a:xfrm>
          <a:prstGeom prst="rect">
            <a:avLst/>
          </a:prstGeom>
        </p:spPr>
      </p:pic>
    </p:spTree>
    <p:extLst>
      <p:ext uri="{BB962C8B-B14F-4D97-AF65-F5344CB8AC3E}">
        <p14:creationId xmlns:p14="http://schemas.microsoft.com/office/powerpoint/2010/main" val="2071446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6792"/>
            <a:ext cx="8229600" cy="936103"/>
          </a:xfrm>
        </p:spPr>
        <p:txBody>
          <a:bodyPr>
            <a:normAutofit fontScale="90000"/>
          </a:bodyPr>
          <a:lstStyle/>
          <a:p>
            <a:pPr>
              <a:spcBef>
                <a:spcPct val="20000"/>
              </a:spcBef>
            </a:pPr>
            <a:r>
              <a:rPr lang="mi-NZ" sz="2800" dirty="0">
                <a:solidFill>
                  <a:srgbClr val="0069B4"/>
                </a:solidFill>
                <a:latin typeface="Arial" charset="0"/>
                <a:ea typeface="MS PGothic" pitchFamily="34" charset="-128"/>
                <a:cs typeface="Arial" charset="0"/>
              </a:rPr>
              <a:t>Pacific Stories are Important</a:t>
            </a:r>
            <a:br>
              <a:rPr lang="mi-NZ" sz="2800" dirty="0">
                <a:solidFill>
                  <a:srgbClr val="F49700"/>
                </a:solidFill>
                <a:latin typeface="Arial" charset="0"/>
                <a:ea typeface="MS PGothic" pitchFamily="34" charset="-128"/>
                <a:cs typeface="Arial" charset="0"/>
              </a:rPr>
            </a:br>
            <a:endParaRPr lang="en-NZ" sz="2800" dirty="0">
              <a:solidFill>
                <a:srgbClr val="F49700"/>
              </a:solidFill>
              <a:latin typeface="Arial" charset="0"/>
              <a:ea typeface="MS PGothic" pitchFamily="34" charset="-128"/>
              <a:cs typeface="Arial" charset="0"/>
            </a:endParaRPr>
          </a:p>
        </p:txBody>
      </p:sp>
      <p:sp>
        <p:nvSpPr>
          <p:cNvPr id="3" name="Content Placeholder 2"/>
          <p:cNvSpPr>
            <a:spLocks noGrp="1"/>
          </p:cNvSpPr>
          <p:nvPr>
            <p:ph idx="1"/>
          </p:nvPr>
        </p:nvSpPr>
        <p:spPr>
          <a:xfrm>
            <a:off x="457200" y="2492896"/>
            <a:ext cx="8229600" cy="3633267"/>
          </a:xfrm>
        </p:spPr>
        <p:txBody>
          <a:bodyPr>
            <a:normAutofit/>
          </a:bodyPr>
          <a:lstStyle/>
          <a:p>
            <a:pPr lvl="1"/>
            <a:r>
              <a:rPr lang="mi-NZ" dirty="0"/>
              <a:t>Colonisation</a:t>
            </a:r>
          </a:p>
          <a:p>
            <a:pPr lvl="1"/>
            <a:r>
              <a:rPr lang="mi-NZ" dirty="0"/>
              <a:t>Indentured labour</a:t>
            </a:r>
          </a:p>
          <a:p>
            <a:pPr lvl="1"/>
            <a:r>
              <a:rPr lang="mi-NZ" dirty="0"/>
              <a:t>Migration</a:t>
            </a:r>
          </a:p>
          <a:p>
            <a:pPr lvl="1"/>
            <a:r>
              <a:rPr lang="mi-NZ" dirty="0"/>
              <a:t>Independence</a:t>
            </a:r>
          </a:p>
          <a:p>
            <a:pPr lvl="1"/>
            <a:r>
              <a:rPr lang="mi-NZ" dirty="0"/>
              <a:t>Culture</a:t>
            </a:r>
          </a:p>
          <a:p>
            <a:pPr lvl="1"/>
            <a:r>
              <a:rPr lang="mi-NZ" dirty="0"/>
              <a:t>Exploration</a:t>
            </a:r>
          </a:p>
          <a:p>
            <a:pPr lvl="1"/>
            <a:endParaRPr lang="mi-NZ" dirty="0"/>
          </a:p>
        </p:txBody>
      </p:sp>
      <p:cxnSp>
        <p:nvCxnSpPr>
          <p:cNvPr id="5" name="Straight Connector 4"/>
          <p:cNvCxnSpPr/>
          <p:nvPr/>
        </p:nvCxnSpPr>
        <p:spPr>
          <a:xfrm flipV="1">
            <a:off x="1115616" y="2132856"/>
            <a:ext cx="6930249" cy="1"/>
          </a:xfrm>
          <a:prstGeom prst="line">
            <a:avLst/>
          </a:prstGeom>
          <a:ln>
            <a:solidFill>
              <a:srgbClr val="0069B4"/>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453216" y="3244334"/>
            <a:ext cx="3359143" cy="369332"/>
          </a:xfrm>
          <a:prstGeom prst="rect">
            <a:avLst/>
          </a:prstGeom>
        </p:spPr>
        <p:txBody>
          <a:bodyPr wrap="square">
            <a:spAutoFit/>
          </a:bodyPr>
          <a:lstStyle/>
          <a:p>
            <a:r>
              <a:rPr lang="en-NZ" dirty="0"/>
              <a:t> </a:t>
            </a:r>
          </a:p>
        </p:txBody>
      </p:sp>
      <p:sp>
        <p:nvSpPr>
          <p:cNvPr id="9" name="Rectangle 8"/>
          <p:cNvSpPr/>
          <p:nvPr/>
        </p:nvSpPr>
        <p:spPr>
          <a:xfrm>
            <a:off x="4453217" y="3244334"/>
            <a:ext cx="290464" cy="369332"/>
          </a:xfrm>
          <a:prstGeom prst="rect">
            <a:avLst/>
          </a:prstGeom>
        </p:spPr>
        <p:txBody>
          <a:bodyPr wrap="none">
            <a:spAutoFit/>
          </a:bodyPr>
          <a:lstStyle/>
          <a:p>
            <a:r>
              <a:rPr lang="en-NZ" dirty="0"/>
              <a:t>  </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7064" y="2420888"/>
            <a:ext cx="3688801" cy="27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357064" y="5192888"/>
            <a:ext cx="3743328" cy="261610"/>
          </a:xfrm>
          <a:prstGeom prst="rect">
            <a:avLst/>
          </a:prstGeom>
          <a:noFill/>
        </p:spPr>
        <p:txBody>
          <a:bodyPr wrap="square" rtlCol="0">
            <a:spAutoFit/>
          </a:bodyPr>
          <a:lstStyle/>
          <a:p>
            <a:pPr algn="ctr"/>
            <a:r>
              <a:rPr lang="en-NZ" sz="1100" b="1" dirty="0"/>
              <a:t>Working on nominations – Fiji  September 2016</a:t>
            </a:r>
          </a:p>
        </p:txBody>
      </p:sp>
      <p:pic>
        <p:nvPicPr>
          <p:cNvPr id="6" name="Picture 5" descr="A blue and white logo&#10;&#10;Description automatically generated">
            <a:extLst>
              <a:ext uri="{FF2B5EF4-FFF2-40B4-BE49-F238E27FC236}">
                <a16:creationId xmlns:a16="http://schemas.microsoft.com/office/drawing/2014/main" id="{09AEE0AC-3DBE-2892-E580-8738DC8A0F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321677"/>
            <a:ext cx="1469925" cy="1116000"/>
          </a:xfrm>
          <a:prstGeom prst="rect">
            <a:avLst/>
          </a:prstGeom>
        </p:spPr>
      </p:pic>
    </p:spTree>
    <p:extLst>
      <p:ext uri="{BB962C8B-B14F-4D97-AF65-F5344CB8AC3E}">
        <p14:creationId xmlns:p14="http://schemas.microsoft.com/office/powerpoint/2010/main" val="134329999"/>
      </p:ext>
    </p:extLst>
  </p:cSld>
  <p:clrMapOvr>
    <a:masterClrMapping/>
  </p:clrMapOvr>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1482</TotalTime>
  <Words>1094</Words>
  <Application>Microsoft Office PowerPoint</Application>
  <PresentationFormat>On-screen Show (4:3)</PresentationFormat>
  <Paragraphs>196</Paragraphs>
  <Slides>17</Slides>
  <Notes>17</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17</vt:i4>
      </vt:variant>
    </vt:vector>
  </HeadingPairs>
  <TitlesOfParts>
    <vt:vector size="26" baseType="lpstr">
      <vt:lpstr>Arial</vt:lpstr>
      <vt:lpstr>Calibri</vt:lpstr>
      <vt:lpstr>Helvetica</vt:lpstr>
      <vt:lpstr>Presentation1</vt:lpstr>
      <vt:lpstr>4_Custom Design</vt:lpstr>
      <vt:lpstr>3_Custom Design</vt:lpstr>
      <vt:lpstr>2_Custom Design</vt:lpstr>
      <vt:lpstr>1_Custom Design</vt:lpstr>
      <vt:lpstr>Office Theme</vt:lpstr>
      <vt:lpstr>MOWCAP  Making Pacific History Visible  Presenter: Dianne Macaskill, MOWCAP Vice-President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Pacific Stories are Important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Dianne Macaskill</dc:creator>
  <cp:lastModifiedBy>Natalie Vaha'akolo</cp:lastModifiedBy>
  <cp:revision>121</cp:revision>
  <dcterms:created xsi:type="dcterms:W3CDTF">2016-09-04T04:09:45Z</dcterms:created>
  <dcterms:modified xsi:type="dcterms:W3CDTF">2023-12-18T20:36:03Z</dcterms:modified>
</cp:coreProperties>
</file>